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13716000" cy="2438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1pPr>
    <a:lvl2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2pPr>
    <a:lvl3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3pPr>
    <a:lvl4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4pPr>
    <a:lvl5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5pPr>
    <a:lvl6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6pPr>
    <a:lvl7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7pPr>
    <a:lvl8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8pPr>
    <a:lvl9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3175" cap="flat">
              <a:solidFill>
                <a:srgbClr val="FFFFFF"/>
              </a:solidFill>
              <a:prstDash val="solid"/>
              <a:miter lim="400000"/>
            </a:ln>
          </a:left>
          <a:right>
            <a:ln w="12700"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firstCol>
    <a:la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12700"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lastRow>
    <a:fir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12700"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3175" cap="flat">
              <a:solidFill>
                <a:srgbClr val="A9A9A9"/>
              </a:solidFill>
              <a:prstDash val="solid"/>
              <a:miter lim="400000"/>
            </a:ln>
          </a:top>
          <a:bottom>
            <a:ln w="3175" cap="flat">
              <a:solidFill>
                <a:srgbClr val="A9A9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3175" cap="flat">
              <a:solidFill>
                <a:srgbClr val="A9A9A9"/>
              </a:solidFill>
              <a:prstDash val="solid"/>
              <a:miter lim="400000"/>
            </a:ln>
          </a:left>
          <a:right>
            <a:ln w="12700" cap="flat">
              <a:solidFill>
                <a:srgbClr val="FFFFFF"/>
              </a:solidFill>
              <a:prstDash val="solid"/>
              <a:miter lim="400000"/>
            </a:ln>
          </a:right>
          <a:top>
            <a:ln w="3175" cap="flat">
              <a:solidFill>
                <a:srgbClr val="A9A9A9"/>
              </a:solidFill>
              <a:prstDash val="solid"/>
              <a:miter lim="400000"/>
            </a:ln>
          </a:top>
          <a:bottom>
            <a:ln w="3175" cap="flat">
              <a:solidFill>
                <a:srgbClr val="A9A9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firstCol>
    <a:lastRow>
      <a:tcTxStyle b="off"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12700" cap="flat">
              <a:solidFill>
                <a:schemeClr val="accent1">
                  <a:lumOff val="13543"/>
                </a:schemeClr>
              </a:solidFill>
              <a:prstDash val="solid"/>
              <a:miter lim="400000"/>
            </a:ln>
          </a:top>
          <a:bottom>
            <a:ln w="3175" cap="flat">
              <a:solidFill>
                <a:srgbClr val="A9A9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lastRow>
    <a:firstRow>
      <a:tcTxStyle b="on"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3175" cap="flat">
              <a:solidFill>
                <a:srgbClr val="A9A9A9"/>
              </a:solidFill>
              <a:prstDash val="solid"/>
              <a:miter lim="400000"/>
            </a:ln>
          </a:top>
          <a:bottom>
            <a:ln w="3175" cap="flat">
              <a:solidFill>
                <a:srgbClr val="A9A9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3175" cap="flat">
              <a:solidFill>
                <a:srgbClr val="A9A9A9"/>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12700" cap="flat">
              <a:solidFill>
                <a:srgbClr val="61D836"/>
              </a:solidFill>
              <a:prstDash val="solid"/>
              <a:miter lim="400000"/>
            </a:ln>
          </a:top>
          <a:bottom>
            <a:ln w="3175" cap="flat">
              <a:solidFill>
                <a:srgbClr val="A9A9A9"/>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A9A9A9"/>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3175" cap="flat">
              <a:solidFill>
                <a:srgbClr val="A9A9A9"/>
              </a:solidFill>
              <a:prstDash val="solid"/>
              <a:miter lim="400000"/>
            </a:ln>
          </a:top>
          <a:bottom>
            <a:ln w="3175" cap="flat">
              <a:solidFill>
                <a:srgbClr val="A9A9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3175" cap="flat">
              <a:solidFill>
                <a:srgbClr val="E3E5E8"/>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12700" cap="flat">
              <a:solidFill>
                <a:schemeClr val="accent4">
                  <a:hueOff val="-613784"/>
                  <a:lumOff val="1275"/>
                </a:schemeClr>
              </a:solidFill>
              <a:prstDash val="solid"/>
              <a:miter lim="400000"/>
            </a:ln>
          </a:top>
          <a:bottom>
            <a:ln w="3175" cap="flat">
              <a:solidFill>
                <a:srgbClr val="E3E5E8"/>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E3E5E8"/>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3175" cap="flat">
              <a:solidFill>
                <a:srgbClr val="C0C0C0"/>
              </a:solidFill>
              <a:prstDash val="solid"/>
              <a:miter lim="400000"/>
            </a:ln>
          </a:left>
          <a:right>
            <a:ln w="3175" cap="flat">
              <a:solidFill>
                <a:srgbClr val="C0C0C0"/>
              </a:solidFill>
              <a:prstDash val="solid"/>
              <a:miter lim="400000"/>
            </a:ln>
          </a:right>
          <a:top>
            <a:ln w="3175" cap="flat">
              <a:solidFill>
                <a:srgbClr val="C0C0C0"/>
              </a:solidFill>
              <a:prstDash val="solid"/>
              <a:miter lim="400000"/>
            </a:ln>
          </a:top>
          <a:bottom>
            <a:ln w="3175" cap="flat">
              <a:solidFill>
                <a:srgbClr val="C0C0C0"/>
              </a:solidFill>
              <a:prstDash val="solid"/>
              <a:miter lim="400000"/>
            </a:ln>
          </a:bottom>
          <a:insideH>
            <a:ln w="3175" cap="flat">
              <a:solidFill>
                <a:srgbClr val="C0C0C0"/>
              </a:solidFill>
              <a:prstDash val="solid"/>
              <a:miter lim="400000"/>
            </a:ln>
          </a:insideH>
          <a:insideV>
            <a:ln w="3175"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3175" cap="flat">
              <a:solidFill>
                <a:srgbClr val="A6AAA9"/>
              </a:solidFill>
              <a:prstDash val="solid"/>
              <a:miter lim="400000"/>
            </a:ln>
          </a:left>
          <a:right>
            <a:ln w="3175" cap="flat">
              <a:solidFill>
                <a:srgbClr val="C0C0C0"/>
              </a:solidFill>
              <a:prstDash val="solid"/>
              <a:miter lim="400000"/>
            </a:ln>
          </a:right>
          <a:top>
            <a:ln w="3175" cap="flat">
              <a:solidFill>
                <a:srgbClr val="C0C0C0"/>
              </a:solidFill>
              <a:prstDash val="solid"/>
              <a:miter lim="400000"/>
            </a:ln>
          </a:top>
          <a:bottom>
            <a:ln w="3175" cap="flat">
              <a:solidFill>
                <a:srgbClr val="C0C0C0"/>
              </a:solidFill>
              <a:prstDash val="solid"/>
              <a:miter lim="400000"/>
            </a:ln>
          </a:bottom>
          <a:insideH>
            <a:ln w="3175" cap="flat">
              <a:solidFill>
                <a:srgbClr val="C0C0C0"/>
              </a:solidFill>
              <a:prstDash val="solid"/>
              <a:miter lim="400000"/>
            </a:ln>
          </a:insideH>
          <a:insideV>
            <a:ln w="3175"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3175" cap="flat">
              <a:solidFill>
                <a:srgbClr val="A9A9A9"/>
              </a:solidFill>
              <a:prstDash val="solid"/>
              <a:miter lim="400000"/>
            </a:ln>
          </a:left>
          <a:right>
            <a:ln w="3175" cap="flat">
              <a:solidFill>
                <a:srgbClr val="A9A9A9"/>
              </a:solidFill>
              <a:prstDash val="solid"/>
              <a:miter lim="400000"/>
            </a:ln>
          </a:right>
          <a:top>
            <a:ln w="12700" cap="flat">
              <a:solidFill>
                <a:schemeClr val="accent6"/>
              </a:solidFill>
              <a:prstDash val="solid"/>
              <a:miter lim="400000"/>
            </a:ln>
          </a:top>
          <a:bottom>
            <a:ln w="3175" cap="flat">
              <a:solidFill>
                <a:srgbClr val="A6AAA9"/>
              </a:solidFill>
              <a:prstDash val="solid"/>
              <a:miter lim="400000"/>
            </a:ln>
          </a:bottom>
          <a:insideH>
            <a:ln w="3175" cap="flat">
              <a:solidFill>
                <a:srgbClr val="A9A9A9"/>
              </a:solidFill>
              <a:prstDash val="solid"/>
              <a:miter lim="400000"/>
            </a:ln>
          </a:insideH>
          <a:insideV>
            <a:ln w="3175" cap="flat">
              <a:solidFill>
                <a:srgbClr val="A9A9A9"/>
              </a:solidFill>
              <a:prstDash val="solid"/>
              <a:miter lim="400000"/>
            </a:ln>
          </a:insideV>
        </a:tcBdr>
        <a:fill>
          <a:noFill/>
        </a:fill>
      </a:tcStyle>
    </a:lastRow>
    <a:firstRow>
      <a:tcTxStyle b="on" i="off">
        <a:fontRef idx="minor">
          <a:srgbClr val="FFFFFF"/>
        </a:fontRef>
        <a:srgbClr val="FFFFFF"/>
      </a:tcTxStyle>
      <a:tcStyle>
        <a:tcBdr>
          <a:left>
            <a:ln w="3175" cap="flat">
              <a:solidFill>
                <a:srgbClr val="C0C0C0"/>
              </a:solidFill>
              <a:prstDash val="solid"/>
              <a:miter lim="400000"/>
            </a:ln>
          </a:left>
          <a:right>
            <a:ln w="3175" cap="flat">
              <a:solidFill>
                <a:srgbClr val="C0C0C0"/>
              </a:solidFill>
              <a:prstDash val="solid"/>
              <a:miter lim="400000"/>
            </a:ln>
          </a:right>
          <a:top>
            <a:ln w="3175" cap="flat">
              <a:solidFill>
                <a:srgbClr val="A6AAA9"/>
              </a:solidFill>
              <a:prstDash val="solid"/>
              <a:miter lim="400000"/>
            </a:ln>
          </a:top>
          <a:bottom>
            <a:ln w="3175" cap="flat">
              <a:solidFill>
                <a:srgbClr val="C0C0C0"/>
              </a:solidFill>
              <a:prstDash val="solid"/>
              <a:miter lim="400000"/>
            </a:ln>
          </a:bottom>
          <a:insideH>
            <a:ln w="3175" cap="flat">
              <a:solidFill>
                <a:srgbClr val="C0C0C0"/>
              </a:solidFill>
              <a:prstDash val="solid"/>
              <a:miter lim="400000"/>
            </a:ln>
          </a:insideH>
          <a:insideV>
            <a:ln w="3175"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3175" cap="flat">
              <a:solidFill>
                <a:srgbClr val="A9A9A9"/>
              </a:solidFill>
              <a:prstDash val="solid"/>
              <a:miter lim="400000"/>
            </a:ln>
          </a:left>
          <a:right>
            <a:ln w="12700"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12700" cap="flat">
              <a:solidFill>
                <a:srgbClr val="FFFFFF"/>
              </a:solidFill>
              <a:prstDash val="solid"/>
              <a:miter lim="400000"/>
            </a:ln>
          </a:top>
          <a:bottom>
            <a:ln w="3175" cap="flat">
              <a:solidFill>
                <a:srgbClr val="A9A9A9"/>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noFill/>
        </a:fill>
      </a:tcStyle>
    </a:lastRow>
    <a:firstRow>
      <a:tcTxStyle b="on" i="off">
        <a:fontRef idx="minor">
          <a:srgbClr val="FFFFFF"/>
        </a:fontRef>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A9A9A9"/>
              </a:solidFill>
              <a:prstDash val="solid"/>
              <a:miter lim="400000"/>
            </a:ln>
          </a:top>
          <a:bottom>
            <a:ln w="12700"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678655" y="14993839"/>
            <a:ext cx="12358689" cy="358302"/>
          </a:xfrm>
          <a:prstGeom prst="rect">
            <a:avLst/>
          </a:prstGeom>
        </p:spPr>
        <p:txBody>
          <a:bodyPr lIns="25717" tIns="25717" rIns="25717" bIns="25717" anchor="b"/>
          <a:lstStyle>
            <a:lvl1pPr defTabSz="587022">
              <a:defRPr sz="2560"/>
            </a:lvl1pPr>
          </a:lstStyle>
          <a:p>
            <a:pPr/>
            <a:r>
              <a:t>Author and Date</a:t>
            </a:r>
          </a:p>
        </p:txBody>
      </p:sp>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quarter" idx="1" hasCustomPrompt="1"/>
          </p:nvPr>
        </p:nvSpPr>
        <p:spPr>
          <a:xfrm>
            <a:off x="678656" y="11102349"/>
            <a:ext cx="12358688" cy="2179302"/>
          </a:xfrm>
          <a:prstGeom prst="rect">
            <a:avLst/>
          </a:prstGeom>
        </p:spPr>
        <p:txBody>
          <a:bodyPr anchor="ctr"/>
          <a:lstStyle>
            <a:lvl1pPr algn="ctr" defTabSz="4334824">
              <a:lnSpc>
                <a:spcPct val="80000"/>
              </a:lnSpc>
              <a:defRPr b="0" spc="-412" sz="20600">
                <a:latin typeface="Helvetica Neue Medium"/>
                <a:ea typeface="Helvetica Neue Medium"/>
                <a:cs typeface="Helvetica Neue Medium"/>
                <a:sym typeface="Helvetica Neue Medium"/>
              </a:defRPr>
            </a:lvl1pPr>
            <a:lvl2pPr algn="ctr" defTabSz="4334824">
              <a:lnSpc>
                <a:spcPct val="80000"/>
              </a:lnSpc>
              <a:defRPr b="0" spc="-412" sz="20600">
                <a:latin typeface="Helvetica Neue Medium"/>
                <a:ea typeface="Helvetica Neue Medium"/>
                <a:cs typeface="Helvetica Neue Medium"/>
                <a:sym typeface="Helvetica Neue Medium"/>
              </a:defRPr>
            </a:lvl2pPr>
            <a:lvl3pPr algn="ctr" defTabSz="4334824">
              <a:lnSpc>
                <a:spcPct val="80000"/>
              </a:lnSpc>
              <a:defRPr b="0" spc="-412" sz="20600">
                <a:latin typeface="Helvetica Neue Medium"/>
                <a:ea typeface="Helvetica Neue Medium"/>
                <a:cs typeface="Helvetica Neue Medium"/>
                <a:sym typeface="Helvetica Neue Medium"/>
              </a:defRPr>
            </a:lvl3pPr>
            <a:lvl4pPr algn="ctr" defTabSz="4334824">
              <a:lnSpc>
                <a:spcPct val="80000"/>
              </a:lnSpc>
              <a:defRPr b="0" spc="-412" sz="20600">
                <a:latin typeface="Helvetica Neue Medium"/>
                <a:ea typeface="Helvetica Neue Medium"/>
                <a:cs typeface="Helvetica Neue Medium"/>
                <a:sym typeface="Helvetica Neue Medium"/>
              </a:defRPr>
            </a:lvl4pPr>
            <a:lvl5pPr algn="ctr" defTabSz="4334824">
              <a:lnSpc>
                <a:spcPct val="80000"/>
              </a:lnSpc>
              <a:defRPr b="0" spc="-412" sz="20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13" hasCustomPrompt="1"/>
          </p:nvPr>
        </p:nvSpPr>
        <p:spPr>
          <a:xfrm>
            <a:off x="678656" y="12981851"/>
            <a:ext cx="12358688" cy="525814"/>
          </a:xfrm>
          <a:prstGeom prst="rect">
            <a:avLst/>
          </a:prstGeom>
        </p:spPr>
        <p:txBody>
          <a:bodyPr lIns="25717" tIns="25717" rIns="25717" bIns="25717"/>
          <a:lstStyle>
            <a:lvl1pPr algn="ctr" defTabSz="587022">
              <a:defRPr sz="3840"/>
            </a:lvl1pPr>
          </a:lstStyle>
          <a:p>
            <a:pPr/>
            <a:r>
              <a:t>Fact information</a:t>
            </a:r>
          </a:p>
        </p:txBody>
      </p:sp>
      <p:sp>
        <p:nvSpPr>
          <p:cNvPr id="107" name="Body Level One…"/>
          <p:cNvSpPr txBox="1"/>
          <p:nvPr>
            <p:ph type="body" sz="quarter" idx="1" hasCustomPrompt="1"/>
          </p:nvPr>
        </p:nvSpPr>
        <p:spPr>
          <a:xfrm>
            <a:off x="678656" y="8860457"/>
            <a:ext cx="12358688" cy="4139474"/>
          </a:xfrm>
          <a:prstGeom prst="rect">
            <a:avLst/>
          </a:prstGeom>
        </p:spPr>
        <p:txBody>
          <a:bodyPr anchor="b"/>
          <a:lstStyle>
            <a:lvl1pPr algn="ctr" defTabSz="4334824">
              <a:lnSpc>
                <a:spcPct val="80000"/>
              </a:lnSpc>
              <a:defRPr spc="-444" sz="44400"/>
            </a:lvl1pPr>
            <a:lvl2pPr algn="ctr" defTabSz="4334824">
              <a:lnSpc>
                <a:spcPct val="80000"/>
              </a:lnSpc>
              <a:defRPr spc="-444" sz="44400"/>
            </a:lvl2pPr>
            <a:lvl3pPr algn="ctr" defTabSz="4334824">
              <a:lnSpc>
                <a:spcPct val="80000"/>
              </a:lnSpc>
              <a:defRPr spc="-444" sz="44400"/>
            </a:lvl3pPr>
            <a:lvl4pPr algn="ctr" defTabSz="4334824">
              <a:lnSpc>
                <a:spcPct val="80000"/>
              </a:lnSpc>
              <a:defRPr spc="-444" sz="44400"/>
            </a:lvl4pPr>
            <a:lvl5pPr algn="ctr" defTabSz="4334824">
              <a:lnSpc>
                <a:spcPct val="80000"/>
              </a:lnSpc>
              <a:defRPr spc="-444" sz="44400"/>
            </a:lvl5pPr>
          </a:lstStyle>
          <a:p>
            <a:pPr/>
            <a:r>
              <a:t>100%</a:t>
            </a:r>
          </a:p>
          <a:p>
            <a:pPr lvl="1"/>
            <a:r>
              <a:t/>
            </a:r>
          </a:p>
          <a:p>
            <a:pPr lvl="2"/>
            <a:r>
              <a:t/>
            </a:r>
          </a:p>
          <a:p>
            <a:pPr lvl="3"/>
            <a:r>
              <a:t/>
            </a:r>
          </a:p>
          <a:p>
            <a:pPr lvl="4"/>
            <a:r>
              <a:t/>
            </a:r>
          </a:p>
        </p:txBody>
      </p:sp>
      <p:sp>
        <p:nvSpPr>
          <p:cNvPr id="108"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395464" y="14339317"/>
            <a:ext cx="11333954" cy="358301"/>
          </a:xfrm>
          <a:prstGeom prst="rect">
            <a:avLst/>
          </a:prstGeom>
        </p:spPr>
        <p:txBody>
          <a:bodyPr lIns="25717" tIns="25717" rIns="25717" bIns="25717"/>
          <a:lstStyle>
            <a:lvl1pPr defTabSz="587022">
              <a:defRPr sz="2560"/>
            </a:lvl1pPr>
          </a:lstStyle>
          <a:p>
            <a:pPr/>
            <a:r>
              <a:t>Attribution</a:t>
            </a:r>
          </a:p>
        </p:txBody>
      </p:sp>
      <p:sp>
        <p:nvSpPr>
          <p:cNvPr id="116" name="Body Level One…"/>
          <p:cNvSpPr txBox="1"/>
          <p:nvPr>
            <p:ph type="body" sz="quarter" idx="1" hasCustomPrompt="1"/>
          </p:nvPr>
        </p:nvSpPr>
        <p:spPr>
          <a:xfrm>
            <a:off x="986581" y="11113046"/>
            <a:ext cx="11742838" cy="2157908"/>
          </a:xfrm>
          <a:prstGeom prst="rect">
            <a:avLst/>
          </a:prstGeom>
        </p:spPr>
        <p:txBody>
          <a:bodyPr anchor="ctr"/>
          <a:lstStyle>
            <a:lvl1pPr marL="1135863" indent="-835377" defTabSz="4334824">
              <a:lnSpc>
                <a:spcPct val="90000"/>
              </a:lnSpc>
              <a:defRPr b="0" spc="-300" sz="15000">
                <a:latin typeface="Helvetica Neue Medium"/>
                <a:ea typeface="Helvetica Neue Medium"/>
                <a:cs typeface="Helvetica Neue Medium"/>
                <a:sym typeface="Helvetica Neue Medium"/>
              </a:defRPr>
            </a:lvl1pPr>
            <a:lvl2pPr marL="1135863" indent="-835377" defTabSz="4334824">
              <a:lnSpc>
                <a:spcPct val="90000"/>
              </a:lnSpc>
              <a:defRPr b="0" spc="-300" sz="15000">
                <a:latin typeface="Helvetica Neue Medium"/>
                <a:ea typeface="Helvetica Neue Medium"/>
                <a:cs typeface="Helvetica Neue Medium"/>
                <a:sym typeface="Helvetica Neue Medium"/>
              </a:defRPr>
            </a:lvl2pPr>
            <a:lvl3pPr marL="1135863" indent="-835377" defTabSz="4334824">
              <a:lnSpc>
                <a:spcPct val="90000"/>
              </a:lnSpc>
              <a:defRPr b="0" spc="-300" sz="15000">
                <a:latin typeface="Helvetica Neue Medium"/>
                <a:ea typeface="Helvetica Neue Medium"/>
                <a:cs typeface="Helvetica Neue Medium"/>
                <a:sym typeface="Helvetica Neue Medium"/>
              </a:defRPr>
            </a:lvl3pPr>
            <a:lvl4pPr marL="1135863" indent="-835377" defTabSz="4334824">
              <a:lnSpc>
                <a:spcPct val="90000"/>
              </a:lnSpc>
              <a:defRPr b="0" spc="-300" sz="15000">
                <a:latin typeface="Helvetica Neue Medium"/>
                <a:ea typeface="Helvetica Neue Medium"/>
                <a:cs typeface="Helvetica Neue Medium"/>
                <a:sym typeface="Helvetica Neue Medium"/>
              </a:defRPr>
            </a:lvl4pPr>
            <a:lvl5pPr marL="1135863" indent="-835377" defTabSz="4334824">
              <a:lnSpc>
                <a:spcPct val="90000"/>
              </a:lnSpc>
              <a:defRPr b="0" spc="-300" sz="150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862804876_960x639.jpg"/>
          <p:cNvSpPr/>
          <p:nvPr>
            <p:ph type="pic" sz="quarter" idx="13"/>
          </p:nvPr>
        </p:nvSpPr>
        <p:spPr>
          <a:xfrm>
            <a:off x="8679656" y="12319917"/>
            <a:ext cx="4572001" cy="3043239"/>
          </a:xfrm>
          <a:prstGeom prst="rect">
            <a:avLst/>
          </a:prstGeom>
        </p:spPr>
        <p:txBody>
          <a:bodyPr lIns="91439" tIns="45719" rIns="91439" bIns="45719">
            <a:noAutofit/>
          </a:bodyPr>
          <a:lstStyle/>
          <a:p>
            <a:pPr/>
          </a:p>
        </p:txBody>
      </p:sp>
      <p:sp>
        <p:nvSpPr>
          <p:cNvPr id="125" name="824910546_2681x1332.jpg"/>
          <p:cNvSpPr/>
          <p:nvPr>
            <p:ph type="pic" sz="half" idx="14"/>
          </p:nvPr>
        </p:nvSpPr>
        <p:spPr>
          <a:xfrm>
            <a:off x="-1650207" y="9048750"/>
            <a:ext cx="12768263" cy="6343650"/>
          </a:xfrm>
          <a:prstGeom prst="rect">
            <a:avLst/>
          </a:prstGeom>
        </p:spPr>
        <p:txBody>
          <a:bodyPr lIns="91439" tIns="45719" rIns="91439" bIns="45719">
            <a:noAutofit/>
          </a:bodyPr>
          <a:lstStyle/>
          <a:p>
            <a:pPr/>
          </a:p>
        </p:txBody>
      </p:sp>
      <p:sp>
        <p:nvSpPr>
          <p:cNvPr id="126" name="575395635_960x639.jpg"/>
          <p:cNvSpPr/>
          <p:nvPr>
            <p:ph type="pic" sz="quarter" idx="15"/>
          </p:nvPr>
        </p:nvSpPr>
        <p:spPr>
          <a:xfrm>
            <a:off x="8679656" y="9048750"/>
            <a:ext cx="4572001" cy="3043238"/>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850107" y="6241256"/>
            <a:ext cx="16037720" cy="10704512"/>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13"/>
          </p:nvPr>
        </p:nvSpPr>
        <p:spPr>
          <a:xfrm>
            <a:off x="-242888" y="6062662"/>
            <a:ext cx="16573501" cy="10144126"/>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678656" y="12342018"/>
            <a:ext cx="12358688" cy="2614614"/>
          </a:xfrm>
          <a:prstGeom prst="rect">
            <a:avLst/>
          </a:prstGeom>
        </p:spPr>
        <p:txBody>
          <a:bodyPr/>
          <a:lstStyle/>
          <a:p>
            <a:pPr/>
            <a:r>
              <a:t>Presentation Title</a:t>
            </a:r>
          </a:p>
        </p:txBody>
      </p:sp>
      <p:sp>
        <p:nvSpPr>
          <p:cNvPr id="23" name="Author and Date"/>
          <p:cNvSpPr txBox="1"/>
          <p:nvPr>
            <p:ph type="body" sz="quarter" idx="14" hasCustomPrompt="1"/>
          </p:nvPr>
        </p:nvSpPr>
        <p:spPr>
          <a:xfrm>
            <a:off x="679325" y="8956577"/>
            <a:ext cx="12357350" cy="358301"/>
          </a:xfrm>
          <a:prstGeom prst="rect">
            <a:avLst/>
          </a:prstGeom>
        </p:spPr>
        <p:txBody>
          <a:bodyPr lIns="25717" tIns="25717" rIns="25717" bIns="25717"/>
          <a:lstStyle>
            <a:lvl1pPr defTabSz="587022">
              <a:defRPr sz="2560"/>
            </a:lvl1pPr>
          </a:lstStyle>
          <a:p>
            <a:pPr/>
            <a:r>
              <a:t>Author and Date</a:t>
            </a:r>
          </a:p>
        </p:txBody>
      </p:sp>
      <p:sp>
        <p:nvSpPr>
          <p:cNvPr id="24" name="Body Level One…"/>
          <p:cNvSpPr txBox="1"/>
          <p:nvPr>
            <p:ph type="body" sz="quarter" idx="1" hasCustomPrompt="1"/>
          </p:nvPr>
        </p:nvSpPr>
        <p:spPr>
          <a:xfrm>
            <a:off x="678656" y="14864949"/>
            <a:ext cx="12358688" cy="643888"/>
          </a:xfrm>
          <a:prstGeom prst="rect">
            <a:avLst/>
          </a:prstGeom>
        </p:spPr>
        <p:txBody>
          <a:body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678656" y="9048750"/>
            <a:ext cx="5500688" cy="3308779"/>
          </a:xfrm>
          <a:prstGeom prst="rect">
            <a:avLst/>
          </a:prstGeom>
        </p:spPr>
        <p:txBody>
          <a:bodyPr/>
          <a:lstStyle>
            <a:lvl1pPr>
              <a:defRPr spc="-300" sz="15000"/>
            </a:lvl1pPr>
          </a:lstStyle>
          <a:p>
            <a:pPr/>
            <a:r>
              <a:t>Slide Title</a:t>
            </a:r>
          </a:p>
        </p:txBody>
      </p:sp>
      <p:sp>
        <p:nvSpPr>
          <p:cNvPr id="33" name="Body Level One…"/>
          <p:cNvSpPr txBox="1"/>
          <p:nvPr>
            <p:ph type="body" sz="quarter" idx="1" hasCustomPrompt="1"/>
          </p:nvPr>
        </p:nvSpPr>
        <p:spPr>
          <a:xfrm>
            <a:off x="678656" y="12305949"/>
            <a:ext cx="5500688" cy="3027602"/>
          </a:xfrm>
          <a:prstGeom prst="rect">
            <a:avLst/>
          </a:prstGeom>
        </p:spPr>
        <p:txBody>
          <a:bodyPr/>
          <a:lstStyle/>
          <a:p>
            <a:pPr/>
            <a:r>
              <a:t>Slide Subtitle</a:t>
            </a:r>
          </a:p>
          <a:p>
            <a:pPr lvl="1"/>
            <a:r>
              <a:t/>
            </a:r>
          </a:p>
          <a:p>
            <a:pPr lvl="2"/>
            <a:r>
              <a:t/>
            </a:r>
          </a:p>
          <a:p>
            <a:pPr lvl="3"/>
            <a:r>
              <a:t/>
            </a:r>
          </a:p>
          <a:p>
            <a:pPr lvl="4"/>
            <a:r>
              <a:t/>
            </a:r>
          </a:p>
        </p:txBody>
      </p:sp>
      <p:sp>
        <p:nvSpPr>
          <p:cNvPr id="34" name="92709243_1322x1323.jpeg"/>
          <p:cNvSpPr/>
          <p:nvPr>
            <p:ph type="pic" sz="quarter" idx="13"/>
          </p:nvPr>
        </p:nvSpPr>
        <p:spPr>
          <a:xfrm>
            <a:off x="6779420" y="9048750"/>
            <a:ext cx="6293479" cy="6305563"/>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6593601" y="15377160"/>
            <a:ext cx="521768" cy="52837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678656" y="8870156"/>
            <a:ext cx="12358688" cy="806155"/>
          </a:xfrm>
          <a:prstGeom prst="rect">
            <a:avLst/>
          </a:prstGeom>
        </p:spPr>
        <p:txBody>
          <a:bodyPr anchor="t"/>
          <a:lstStyle>
            <a:lvl1pPr>
              <a:defRPr spc="-300" sz="15000"/>
            </a:lvl1pPr>
          </a:lstStyle>
          <a:p>
            <a:pPr/>
            <a:r>
              <a:t>Slide Title</a:t>
            </a:r>
          </a:p>
        </p:txBody>
      </p:sp>
      <p:sp>
        <p:nvSpPr>
          <p:cNvPr id="43" name="Slide Subtitle"/>
          <p:cNvSpPr txBox="1"/>
          <p:nvPr>
            <p:ph type="body" sz="quarter" idx="13" hasCustomPrompt="1"/>
          </p:nvPr>
        </p:nvSpPr>
        <p:spPr>
          <a:xfrm>
            <a:off x="678656" y="9597729"/>
            <a:ext cx="12358688" cy="525814"/>
          </a:xfrm>
          <a:prstGeom prst="rect">
            <a:avLst/>
          </a:prstGeom>
        </p:spPr>
        <p:txBody>
          <a:bodyPr lIns="25717" tIns="25717" rIns="25717" bIns="25717"/>
          <a:lstStyle>
            <a:lvl1pPr defTabSz="587022">
              <a:defRPr sz="3840"/>
            </a:lvl1pPr>
          </a:lstStyle>
          <a:p>
            <a:pPr/>
            <a:r>
              <a:t>Slide Subtitle</a:t>
            </a:r>
          </a:p>
        </p:txBody>
      </p:sp>
      <p:sp>
        <p:nvSpPr>
          <p:cNvPr id="44" name="Body Level One…"/>
          <p:cNvSpPr txBox="1"/>
          <p:nvPr>
            <p:ph type="body" sz="quarter" idx="1" hasCustomPrompt="1"/>
          </p:nvPr>
        </p:nvSpPr>
        <p:spPr>
          <a:xfrm>
            <a:off x="678656" y="10724158"/>
            <a:ext cx="12358688" cy="4644007"/>
          </a:xfrm>
          <a:prstGeom prst="rect">
            <a:avLst/>
          </a:prstGeom>
        </p:spPr>
        <p:txBody>
          <a:bodyPr/>
          <a:lstStyle>
            <a:lvl1pPr marL="1066800" indent="-1066800" defTabSz="4334824">
              <a:lnSpc>
                <a:spcPct val="90000"/>
              </a:lnSpc>
              <a:spcBef>
                <a:spcPts val="8000"/>
              </a:spcBef>
              <a:buSzPct val="123000"/>
              <a:buChar char="•"/>
              <a:defRPr b="0" sz="8400"/>
            </a:lvl1pPr>
            <a:lvl2pPr marL="1676400" indent="-1066800" defTabSz="4334824">
              <a:lnSpc>
                <a:spcPct val="90000"/>
              </a:lnSpc>
              <a:spcBef>
                <a:spcPts val="8000"/>
              </a:spcBef>
              <a:buSzPct val="123000"/>
              <a:buChar char="•"/>
              <a:defRPr b="0" sz="8400"/>
            </a:lvl2pPr>
            <a:lvl3pPr marL="2286000" indent="-1066800" defTabSz="4334824">
              <a:lnSpc>
                <a:spcPct val="90000"/>
              </a:lnSpc>
              <a:spcBef>
                <a:spcPts val="8000"/>
              </a:spcBef>
              <a:buSzPct val="123000"/>
              <a:buChar char="•"/>
              <a:defRPr b="0" sz="8400"/>
            </a:lvl3pPr>
            <a:lvl4pPr marL="2895600" indent="-1066800" defTabSz="4334824">
              <a:lnSpc>
                <a:spcPct val="90000"/>
              </a:lnSpc>
              <a:spcBef>
                <a:spcPts val="8000"/>
              </a:spcBef>
              <a:buSzPct val="123000"/>
              <a:buChar char="•"/>
              <a:defRPr b="0" sz="8400"/>
            </a:lvl4pPr>
            <a:lvl5pPr marL="3505200" indent="-1066800" defTabSz="4334824">
              <a:lnSpc>
                <a:spcPct val="90000"/>
              </a:lnSpc>
              <a:spcBef>
                <a:spcPts val="8000"/>
              </a:spcBef>
              <a:buSzPct val="123000"/>
              <a:buChar char="•"/>
              <a:defRPr b="0" sz="84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sz="quarter" idx="1" hasCustomPrompt="1"/>
          </p:nvPr>
        </p:nvSpPr>
        <p:spPr>
          <a:xfrm>
            <a:off x="678656" y="10724158"/>
            <a:ext cx="12358688" cy="4644007"/>
          </a:xfrm>
          <a:prstGeom prst="rect">
            <a:avLst/>
          </a:prstGeom>
        </p:spPr>
        <p:txBody>
          <a:bodyPr numCol="2" spcCol="617934"/>
          <a:lstStyle>
            <a:lvl1pPr marL="1066800" indent="-1066800" defTabSz="4334824">
              <a:lnSpc>
                <a:spcPct val="90000"/>
              </a:lnSpc>
              <a:spcBef>
                <a:spcPts val="8000"/>
              </a:spcBef>
              <a:buSzPct val="123000"/>
              <a:buChar char="•"/>
              <a:defRPr b="0" sz="8400"/>
            </a:lvl1pPr>
            <a:lvl2pPr marL="1676400" indent="-1066800" defTabSz="4334824">
              <a:lnSpc>
                <a:spcPct val="90000"/>
              </a:lnSpc>
              <a:spcBef>
                <a:spcPts val="8000"/>
              </a:spcBef>
              <a:buSzPct val="123000"/>
              <a:buChar char="•"/>
              <a:defRPr b="0" sz="8400"/>
            </a:lvl2pPr>
            <a:lvl3pPr marL="2286000" indent="-1066800" defTabSz="4334824">
              <a:lnSpc>
                <a:spcPct val="90000"/>
              </a:lnSpc>
              <a:spcBef>
                <a:spcPts val="8000"/>
              </a:spcBef>
              <a:buSzPct val="123000"/>
              <a:buChar char="•"/>
              <a:defRPr b="0" sz="8400"/>
            </a:lvl3pPr>
            <a:lvl4pPr marL="2895600" indent="-1066800" defTabSz="4334824">
              <a:lnSpc>
                <a:spcPct val="90000"/>
              </a:lnSpc>
              <a:spcBef>
                <a:spcPts val="8000"/>
              </a:spcBef>
              <a:buSzPct val="123000"/>
              <a:buChar char="•"/>
              <a:defRPr b="0" sz="8400"/>
            </a:lvl4pPr>
            <a:lvl5pPr marL="3505200" indent="-1066800" defTabSz="4334824">
              <a:lnSpc>
                <a:spcPct val="90000"/>
              </a:lnSpc>
              <a:spcBef>
                <a:spcPts val="8000"/>
              </a:spcBef>
              <a:buSzPct val="123000"/>
              <a:buChar char="•"/>
              <a:defRPr b="0" sz="8400"/>
            </a:lvl5pPr>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678656" y="8870156"/>
            <a:ext cx="5500688" cy="807244"/>
          </a:xfrm>
          <a:prstGeom prst="rect">
            <a:avLst/>
          </a:prstGeom>
        </p:spPr>
        <p:txBody>
          <a:bodyPr anchor="t"/>
          <a:lstStyle>
            <a:lvl1pPr>
              <a:defRPr spc="-300" sz="15000"/>
            </a:lvl1pPr>
          </a:lstStyle>
          <a:p>
            <a:pPr/>
            <a:r>
              <a:t>Slide Title</a:t>
            </a:r>
          </a:p>
        </p:txBody>
      </p:sp>
      <p:sp>
        <p:nvSpPr>
          <p:cNvPr id="61" name="Slide Subtitle"/>
          <p:cNvSpPr txBox="1"/>
          <p:nvPr>
            <p:ph type="body" sz="quarter" idx="13" hasCustomPrompt="1"/>
          </p:nvPr>
        </p:nvSpPr>
        <p:spPr>
          <a:xfrm>
            <a:off x="678656" y="9597729"/>
            <a:ext cx="5500688" cy="525814"/>
          </a:xfrm>
          <a:prstGeom prst="rect">
            <a:avLst/>
          </a:prstGeom>
        </p:spPr>
        <p:txBody>
          <a:bodyPr lIns="25717" tIns="25717" rIns="25717" bIns="25717"/>
          <a:lstStyle>
            <a:lvl1pPr defTabSz="587022">
              <a:defRPr sz="3840"/>
            </a:lvl1pPr>
          </a:lstStyle>
          <a:p>
            <a:pPr/>
            <a:r>
              <a:t>Slide Subtitle</a:t>
            </a:r>
          </a:p>
        </p:txBody>
      </p:sp>
      <p:sp>
        <p:nvSpPr>
          <p:cNvPr id="62" name="Body Level One…"/>
          <p:cNvSpPr txBox="1"/>
          <p:nvPr>
            <p:ph type="body" sz="quarter" idx="1" hasCustomPrompt="1"/>
          </p:nvPr>
        </p:nvSpPr>
        <p:spPr>
          <a:xfrm>
            <a:off x="678656" y="10724158"/>
            <a:ext cx="5500688" cy="4644007"/>
          </a:xfrm>
          <a:prstGeom prst="rect">
            <a:avLst/>
          </a:prstGeom>
        </p:spPr>
        <p:txBody>
          <a:bodyPr/>
          <a:lstStyle>
            <a:lvl1pPr marL="1066800" indent="-1066800" defTabSz="4334824">
              <a:lnSpc>
                <a:spcPct val="90000"/>
              </a:lnSpc>
              <a:spcBef>
                <a:spcPts val="8000"/>
              </a:spcBef>
              <a:buSzPct val="123000"/>
              <a:buChar char="•"/>
              <a:defRPr b="0" sz="8400"/>
            </a:lvl1pPr>
            <a:lvl2pPr marL="1676400" indent="-1066800" defTabSz="4334824">
              <a:lnSpc>
                <a:spcPct val="90000"/>
              </a:lnSpc>
              <a:spcBef>
                <a:spcPts val="8000"/>
              </a:spcBef>
              <a:buSzPct val="123000"/>
              <a:buChar char="•"/>
              <a:defRPr b="0" sz="8400"/>
            </a:lvl2pPr>
            <a:lvl3pPr marL="2286000" indent="-1066800" defTabSz="4334824">
              <a:lnSpc>
                <a:spcPct val="90000"/>
              </a:lnSpc>
              <a:spcBef>
                <a:spcPts val="8000"/>
              </a:spcBef>
              <a:buSzPct val="123000"/>
              <a:buChar char="•"/>
              <a:defRPr b="0" sz="8400"/>
            </a:lvl3pPr>
            <a:lvl4pPr marL="2895600" indent="-1066800" defTabSz="4334824">
              <a:lnSpc>
                <a:spcPct val="90000"/>
              </a:lnSpc>
              <a:spcBef>
                <a:spcPts val="8000"/>
              </a:spcBef>
              <a:buSzPct val="123000"/>
              <a:buChar char="•"/>
              <a:defRPr b="0" sz="8400"/>
            </a:lvl4pPr>
            <a:lvl5pPr marL="3505200" indent="-1066800" defTabSz="4334824">
              <a:lnSpc>
                <a:spcPct val="90000"/>
              </a:lnSpc>
              <a:spcBef>
                <a:spcPts val="8000"/>
              </a:spcBef>
              <a:buSzPct val="123000"/>
              <a:buChar char="•"/>
              <a:defRPr b="0" sz="8400"/>
            </a:lvl5pPr>
          </a:lstStyle>
          <a:p>
            <a:pPr/>
            <a:r>
              <a:t>Slide bullet text</a:t>
            </a:r>
          </a:p>
          <a:p>
            <a:pPr lvl="1"/>
            <a:r>
              <a:t/>
            </a:r>
          </a:p>
          <a:p>
            <a:pPr lvl="2"/>
            <a:r>
              <a:t/>
            </a:r>
          </a:p>
          <a:p>
            <a:pPr lvl="3"/>
            <a:r>
              <a:t/>
            </a:r>
          </a:p>
          <a:p>
            <a:pPr lvl="4"/>
            <a:r>
              <a:t/>
            </a:r>
          </a:p>
        </p:txBody>
      </p:sp>
      <p:sp>
        <p:nvSpPr>
          <p:cNvPr id="63" name="824910546_2681x1332.jpg"/>
          <p:cNvSpPr/>
          <p:nvPr>
            <p:ph type="pic" sz="half" idx="14"/>
          </p:nvPr>
        </p:nvSpPr>
        <p:spPr>
          <a:xfrm>
            <a:off x="3588862" y="9045289"/>
            <a:ext cx="12673014" cy="6296328"/>
          </a:xfrm>
          <a:prstGeom prst="rect">
            <a:avLst/>
          </a:prstGeom>
        </p:spPr>
        <p:txBody>
          <a:bodyPr lIns="91439" tIns="45719" rIns="91439" bIns="45719">
            <a:noAutofit/>
          </a:bodyPr>
          <a:lstStyle/>
          <a:p>
            <a:pPr/>
          </a:p>
        </p:txBody>
      </p:sp>
      <p:sp>
        <p:nvSpPr>
          <p:cNvPr id="64"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678654" y="10884693"/>
            <a:ext cx="12358690" cy="2614614"/>
          </a:xfrm>
          <a:prstGeom prst="rect">
            <a:avLst/>
          </a:prstGeom>
        </p:spPr>
        <p:txBody>
          <a:bodyPr anchor="ctr"/>
          <a:lstStyle>
            <a:lvl1pPr>
              <a:defRPr b="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6593601" y="15377160"/>
            <a:ext cx="521768" cy="52837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678656" y="8870156"/>
            <a:ext cx="12358688" cy="807159"/>
          </a:xfrm>
          <a:prstGeom prst="rect">
            <a:avLst/>
          </a:prstGeom>
        </p:spPr>
        <p:txBody>
          <a:bodyPr anchor="t"/>
          <a:lstStyle>
            <a:lvl1pPr>
              <a:defRPr spc="-300" sz="15000"/>
            </a:lvl1pPr>
          </a:lstStyle>
          <a:p>
            <a:pPr/>
            <a:r>
              <a:t>Slide Title</a:t>
            </a:r>
          </a:p>
        </p:txBody>
      </p:sp>
      <p:sp>
        <p:nvSpPr>
          <p:cNvPr id="80" name="Slide Subtitle"/>
          <p:cNvSpPr txBox="1"/>
          <p:nvPr>
            <p:ph type="body" sz="quarter" idx="13" hasCustomPrompt="1"/>
          </p:nvPr>
        </p:nvSpPr>
        <p:spPr>
          <a:xfrm>
            <a:off x="678656" y="9597729"/>
            <a:ext cx="12358688" cy="525814"/>
          </a:xfrm>
          <a:prstGeom prst="rect">
            <a:avLst/>
          </a:prstGeom>
        </p:spPr>
        <p:txBody>
          <a:bodyPr lIns="25717" tIns="25717" rIns="25717" bIns="25717"/>
          <a:lstStyle>
            <a:lvl1pPr defTabSz="587022">
              <a:defRPr sz="3840"/>
            </a:lvl1pPr>
          </a:lstStyle>
          <a:p>
            <a:pPr/>
            <a:r>
              <a:t>Slide Subtitle</a:t>
            </a:r>
          </a:p>
        </p:txBody>
      </p:sp>
      <p:sp>
        <p:nvSpPr>
          <p:cNvPr id="81"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678656" y="8870156"/>
            <a:ext cx="12358688" cy="807244"/>
          </a:xfrm>
          <a:prstGeom prst="rect">
            <a:avLst/>
          </a:prstGeom>
        </p:spPr>
        <p:txBody>
          <a:bodyPr anchor="t"/>
          <a:lstStyle>
            <a:lvl1pPr>
              <a:defRPr spc="-300" sz="15000"/>
            </a:lvl1pPr>
          </a:lstStyle>
          <a:p>
            <a:pPr/>
            <a:r>
              <a:t>Agenda Title</a:t>
            </a:r>
          </a:p>
        </p:txBody>
      </p:sp>
      <p:sp>
        <p:nvSpPr>
          <p:cNvPr id="89" name="Agenda Subtitle"/>
          <p:cNvSpPr txBox="1"/>
          <p:nvPr>
            <p:ph type="body" sz="quarter" idx="13" hasCustomPrompt="1"/>
          </p:nvPr>
        </p:nvSpPr>
        <p:spPr>
          <a:xfrm>
            <a:off x="678656" y="9597729"/>
            <a:ext cx="12358688" cy="525814"/>
          </a:xfrm>
          <a:prstGeom prst="rect">
            <a:avLst/>
          </a:prstGeom>
        </p:spPr>
        <p:txBody>
          <a:bodyPr lIns="25717" tIns="25717" rIns="25717" bIns="25717"/>
          <a:lstStyle>
            <a:lvl1pPr defTabSz="587022">
              <a:defRPr sz="3840"/>
            </a:lvl1pPr>
          </a:lstStyle>
          <a:p>
            <a:pPr/>
            <a:r>
              <a:t>Agenda Subtitle</a:t>
            </a:r>
          </a:p>
        </p:txBody>
      </p:sp>
      <p:sp>
        <p:nvSpPr>
          <p:cNvPr id="90" name="Body Level One…"/>
          <p:cNvSpPr txBox="1"/>
          <p:nvPr>
            <p:ph type="body" sz="quarter" idx="1" hasCustomPrompt="1"/>
          </p:nvPr>
        </p:nvSpPr>
        <p:spPr>
          <a:xfrm>
            <a:off x="678656" y="10724158"/>
            <a:ext cx="12358688" cy="4644007"/>
          </a:xfrm>
          <a:prstGeom prst="rect">
            <a:avLst/>
          </a:prstGeom>
        </p:spPr>
        <p:txBody>
          <a:bodyPr/>
          <a:lstStyle>
            <a:lvl1pPr>
              <a:spcBef>
                <a:spcPts val="3200"/>
              </a:spcBef>
              <a:defRPr b="0" spc="-96"/>
            </a:lvl1pPr>
            <a:lvl2pPr>
              <a:spcBef>
                <a:spcPts val="3200"/>
              </a:spcBef>
              <a:defRPr b="0" spc="-96"/>
            </a:lvl2pPr>
            <a:lvl3pPr>
              <a:spcBef>
                <a:spcPts val="3200"/>
              </a:spcBef>
              <a:defRPr b="0" spc="-96"/>
            </a:lvl3pPr>
            <a:lvl4pPr>
              <a:spcBef>
                <a:spcPts val="3200"/>
              </a:spcBef>
              <a:defRPr b="0" spc="-96"/>
            </a:lvl4pPr>
            <a:lvl5pPr>
              <a:spcBef>
                <a:spcPts val="3200"/>
              </a:spcBef>
              <a:defRPr b="0" spc="-96"/>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xfrm>
            <a:off x="6593601" y="15374778"/>
            <a:ext cx="521768" cy="5283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678654" y="9782807"/>
            <a:ext cx="12358690" cy="2614613"/>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b">
            <a:normAutofit fontScale="100000" lnSpcReduction="0"/>
          </a:bodyPr>
          <a:lstStyle/>
          <a:p>
            <a:pPr/>
            <a:r>
              <a:t>Presentation Title</a:t>
            </a:r>
          </a:p>
        </p:txBody>
      </p:sp>
      <p:sp>
        <p:nvSpPr>
          <p:cNvPr id="3" name="Body Level One…"/>
          <p:cNvSpPr txBox="1"/>
          <p:nvPr>
            <p:ph type="body" idx="1" hasCustomPrompt="1"/>
          </p:nvPr>
        </p:nvSpPr>
        <p:spPr>
          <a:xfrm>
            <a:off x="678656" y="12382611"/>
            <a:ext cx="12358688" cy="1071564"/>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ormAutofit fontScale="100000" lnSpcReduction="0"/>
          </a:bodyPr>
          <a:lstStyle/>
          <a:p>
            <a:pPr/>
            <a:r>
              <a:t>Presentation Subtitle</a:t>
            </a:r>
          </a:p>
          <a:p>
            <a:pPr lvl="1"/>
            <a:r>
              <a:t/>
            </a:r>
          </a:p>
          <a:p>
            <a:pPr lvl="2"/>
            <a:r>
              <a:t/>
            </a:r>
          </a:p>
          <a:p>
            <a:pPr lvl="3"/>
            <a:r>
              <a:t/>
            </a:r>
          </a:p>
          <a:p>
            <a:pPr lvl="4"/>
            <a:r>
              <a:t/>
            </a:r>
          </a:p>
        </p:txBody>
      </p:sp>
      <p:sp>
        <p:nvSpPr>
          <p:cNvPr id="4" name="Slide Number"/>
          <p:cNvSpPr txBox="1"/>
          <p:nvPr>
            <p:ph type="sldNum" sz="quarter" idx="2"/>
          </p:nvPr>
        </p:nvSpPr>
        <p:spPr>
          <a:xfrm>
            <a:off x="6597116" y="15374778"/>
            <a:ext cx="521768" cy="528372"/>
          </a:xfrm>
          <a:prstGeom prst="rect">
            <a:avLst/>
          </a:prstGeom>
          <a:ln w="3175">
            <a:miter lim="400000"/>
          </a:ln>
        </p:spPr>
        <p:txBody>
          <a:bodyPr wrap="none" lIns="28575" tIns="28575" rIns="28575" bIns="28575" anchor="b">
            <a:spAutoFit/>
          </a:bodyPr>
          <a:lstStyle>
            <a:lvl1pPr algn="ctr" defTabSz="1038577">
              <a:lnSpc>
                <a:spcPct val="100000"/>
              </a:lnSpc>
              <a:spcBef>
                <a:spcPts val="0"/>
              </a:spcBef>
              <a:defRPr sz="3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1pPr>
      <a:lvl2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2pPr>
      <a:lvl3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3pPr>
      <a:lvl4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4pPr>
      <a:lvl5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5pPr>
      <a:lvl6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6pPr>
      <a:lvl7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7pPr>
      <a:lvl8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8pPr>
      <a:lvl9pPr marL="0" marR="0" indent="0" algn="l" defTabSz="4334824" rtl="0" latinLnBrk="0">
        <a:lnSpc>
          <a:spcPct val="80000"/>
        </a:lnSpc>
        <a:spcBef>
          <a:spcPts val="0"/>
        </a:spcBef>
        <a:spcAft>
          <a:spcPts val="0"/>
        </a:spcAft>
        <a:buClrTx/>
        <a:buSzTx/>
        <a:buFontTx/>
        <a:buNone/>
        <a:tabLst/>
        <a:defRPr b="1" baseline="0" cap="none" i="0" spc="-412" strike="noStrike" sz="20600" u="none">
          <a:solidFill>
            <a:srgbClr val="FFFFFF"/>
          </a:solidFill>
          <a:uFillTx/>
          <a:latin typeface="+mn-lt"/>
          <a:ea typeface="+mn-ea"/>
          <a:cs typeface="+mn-cs"/>
          <a:sym typeface="Helvetica Neue"/>
        </a:defRPr>
      </a:lvl9pPr>
    </p:titleStyle>
    <p:bodyStyle>
      <a:lvl1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1pPr>
      <a:lvl2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2pPr>
      <a:lvl3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3pPr>
      <a:lvl4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4pPr>
      <a:lvl5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5pPr>
      <a:lvl6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6pPr>
      <a:lvl7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7pPr>
      <a:lvl8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8pPr>
      <a:lvl9pPr marL="0" marR="0" indent="0" algn="l" defTabSz="1467555" rtl="0" latinLnBrk="0">
        <a:lnSpc>
          <a:spcPct val="100000"/>
        </a:lnSpc>
        <a:spcBef>
          <a:spcPts val="0"/>
        </a:spcBef>
        <a:spcAft>
          <a:spcPts val="0"/>
        </a:spcAft>
        <a:buClrTx/>
        <a:buSzTx/>
        <a:buFontTx/>
        <a:buNone/>
        <a:tabLst/>
        <a:defRPr b="1" baseline="0" cap="none" i="0" spc="0" strike="noStrike" sz="9600" u="none">
          <a:solidFill>
            <a:srgbClr val="FFFFFF"/>
          </a:solidFill>
          <a:uFillTx/>
          <a:latin typeface="+mn-lt"/>
          <a:ea typeface="+mn-ea"/>
          <a:cs typeface="+mn-cs"/>
          <a:sym typeface="Helvetica Neue"/>
        </a:defRPr>
      </a:lvl9pPr>
    </p:bodyStyle>
    <p:otherStyle>
      <a:lvl1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1pPr>
      <a:lvl2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2pPr>
      <a:lvl3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3pPr>
      <a:lvl4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4pPr>
      <a:lvl5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5pPr>
      <a:lvl6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6pPr>
      <a:lvl7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7pPr>
      <a:lvl8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8pPr>
      <a:lvl9pPr marL="0" marR="0" indent="0" algn="ctr" defTabSz="1038577" rtl="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1.jpeg"/><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png"/><Relationship Id="rId6" Type="http://schemas.openxmlformats.org/officeDocument/2006/relationships/image" Target="../media/image4.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png"/><Relationship Id="rId6" Type="http://schemas.openxmlformats.org/officeDocument/2006/relationships/image" Target="../media/image5.jpeg"/><Relationship Id="rId7"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5.tif"/><Relationship Id="rId4" Type="http://schemas.openxmlformats.org/officeDocument/2006/relationships/image" Target="../media/image1.png"/><Relationship Id="rId5"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tretch>
            <a:fillRect/>
          </a:stretch>
        </p:blipFill>
        <p:spPr>
          <a:xfrm>
            <a:off x="-695" y="16837378"/>
            <a:ext cx="13716001" cy="7535760"/>
          </a:xfrm>
          <a:prstGeom prst="rect">
            <a:avLst/>
          </a:prstGeom>
          <a:ln w="3175">
            <a:miter lim="400000"/>
          </a:ln>
        </p:spPr>
      </p:pic>
      <p:sp>
        <p:nvSpPr>
          <p:cNvPr id="152" name="Women in Los Alamos Computing"/>
          <p:cNvSpPr txBox="1"/>
          <p:nvPr/>
        </p:nvSpPr>
        <p:spPr>
          <a:xfrm>
            <a:off x="208729" y="15430"/>
            <a:ext cx="14531320" cy="103698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6600"/>
            </a:lvl1pPr>
          </a:lstStyle>
          <a:p>
            <a:pPr/>
            <a:r>
              <a:t>Women in Los Alamos Computing</a:t>
            </a:r>
          </a:p>
        </p:txBody>
      </p:sp>
      <p:sp>
        <p:nvSpPr>
          <p:cNvPr id="153" name="A History of Building the Future"/>
          <p:cNvSpPr txBox="1"/>
          <p:nvPr/>
        </p:nvSpPr>
        <p:spPr>
          <a:xfrm>
            <a:off x="234129" y="51435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A History of Building the Future</a:t>
            </a:r>
          </a:p>
        </p:txBody>
      </p:sp>
      <p:sp>
        <p:nvSpPr>
          <p:cNvPr id="154" name="At Los Alamos and elsewhere, the first computers were humans who did calculations by hand, sometimes with the help of a desktop calculator. Most of these human computers were women. Although not always recognized, their work propelled science and enginee"/>
          <p:cNvSpPr txBox="1"/>
          <p:nvPr/>
        </p:nvSpPr>
        <p:spPr>
          <a:xfrm>
            <a:off x="7260906" y="1250040"/>
            <a:ext cx="6311768" cy="35959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At Los Alamos and elsewhere, the first computers were humans who did calculations by hand, sometimes with the help of a desktop calculator. Most of these human computers were women. Although not always recognized, their work propelled science and engineering forward for decades.</a:t>
            </a:r>
          </a:p>
        </p:txBody>
      </p:sp>
      <p:sp>
        <p:nvSpPr>
          <p:cNvPr id="155" name="The first computers at Los Alamos were mostly women from the town’s civilian community. Professional computers from the Women’s Army Corps (WACs) soon grew the ranks of human computers at the Lab to about twenty. Without their skilled and tireless comput"/>
          <p:cNvSpPr txBox="1"/>
          <p:nvPr/>
        </p:nvSpPr>
        <p:spPr>
          <a:xfrm>
            <a:off x="39617" y="6368140"/>
            <a:ext cx="6998550" cy="35959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The first computers at Los Alamos were mostly women from the town’s civilian community. Professional computers from the Women’s Army Corps (WACs) soon grew the ranks of human computers at the Lab to about twenty. Without their skilled and tireless computing work, Los Alamos’ wartime mission would not have succeeded.</a:t>
            </a:r>
          </a:p>
        </p:txBody>
      </p:sp>
      <p:sp>
        <p:nvSpPr>
          <p:cNvPr id="156" name="Explore the Continuing Legacy of Women in Los Alamos Computing Through the Interactive Timeline"/>
          <p:cNvSpPr txBox="1"/>
          <p:nvPr/>
        </p:nvSpPr>
        <p:spPr>
          <a:xfrm>
            <a:off x="93883" y="15727611"/>
            <a:ext cx="13514130" cy="10832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ctr">
              <a:defRPr sz="3600"/>
            </a:lvl1pPr>
          </a:lstStyle>
          <a:p>
            <a:pPr/>
            <a:r>
              <a:t>Explore the Continuing Legacy of Women in Los Alamos Computing Through the Interactive Timeline</a:t>
            </a:r>
          </a:p>
        </p:txBody>
      </p:sp>
      <p:pic>
        <p:nvPicPr>
          <p:cNvPr id="157" name="Image" descr="Image"/>
          <p:cNvPicPr>
            <a:picLocks noChangeAspect="1"/>
          </p:cNvPicPr>
          <p:nvPr/>
        </p:nvPicPr>
        <p:blipFill>
          <a:blip r:embed="rId3">
            <a:extLst/>
          </a:blip>
          <a:stretch>
            <a:fillRect/>
          </a:stretch>
        </p:blipFill>
        <p:spPr>
          <a:xfrm>
            <a:off x="6350" y="1038464"/>
            <a:ext cx="7137683" cy="4130436"/>
          </a:xfrm>
          <a:prstGeom prst="rect">
            <a:avLst/>
          </a:prstGeom>
          <a:ln w="3175">
            <a:miter lim="400000"/>
          </a:ln>
        </p:spPr>
      </p:pic>
      <p:pic>
        <p:nvPicPr>
          <p:cNvPr id="158" name="001 Members of the Women's Army Corps, who served as the first computers at Los Alamos, 1945 copy.jpg" descr="001 Members of the Women's Army Corps, who served as the first computers at Los Alamos, 1945 copy.jpg"/>
          <p:cNvPicPr>
            <a:picLocks noChangeAspect="1"/>
          </p:cNvPicPr>
          <p:nvPr/>
        </p:nvPicPr>
        <p:blipFill>
          <a:blip r:embed="rId4">
            <a:extLst/>
          </a:blip>
          <a:stretch>
            <a:fillRect/>
          </a:stretch>
        </p:blipFill>
        <p:spPr>
          <a:xfrm>
            <a:off x="7010400" y="5964434"/>
            <a:ext cx="6774365" cy="4548502"/>
          </a:xfrm>
          <a:prstGeom prst="rect">
            <a:avLst/>
          </a:prstGeom>
          <a:ln w="3175">
            <a:miter lim="400000"/>
          </a:ln>
        </p:spPr>
      </p:pic>
      <p:sp>
        <p:nvSpPr>
          <p:cNvPr id="159" name="In Their Own Words"/>
          <p:cNvSpPr txBox="1"/>
          <p:nvPr/>
        </p:nvSpPr>
        <p:spPr>
          <a:xfrm>
            <a:off x="297629" y="105537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In Their Own Words</a:t>
            </a:r>
          </a:p>
        </p:txBody>
      </p:sp>
      <p:pic>
        <p:nvPicPr>
          <p:cNvPr id="160" name="MKI4ixEA9XCjfHZRolb-Jc_kkD1ijQ3PJ3J-ARtLuQJaoIC9KlHOvn7T1WqqcN1NA2MTzQygYdEc-FT53ZDtWMf-UFuqGGY8MX-sREM9SZvJFEJE2G1hAlAy4RISI5TOsMK-YE6n.png" descr="MKI4ixEA9XCjfHZRolb-Jc_kkD1ijQ3PJ3J-ARtLuQJaoIC9KlHOvn7T1WqqcN1NA2MTzQygYdEc-FT53ZDtWMf-UFuqGGY8MX-sREM9SZvJFEJE2G1hAlAy4RISI5TOsMK-YE6n.png"/>
          <p:cNvPicPr>
            <a:picLocks noChangeAspect="1"/>
          </p:cNvPicPr>
          <p:nvPr/>
        </p:nvPicPr>
        <p:blipFill>
          <a:blip r:embed="rId5">
            <a:extLst/>
          </a:blip>
          <a:stretch>
            <a:fillRect/>
          </a:stretch>
        </p:blipFill>
        <p:spPr>
          <a:xfrm>
            <a:off x="7052659" y="11495748"/>
            <a:ext cx="6333141" cy="4252252"/>
          </a:xfrm>
          <a:prstGeom prst="rect">
            <a:avLst/>
          </a:prstGeom>
          <a:ln w="3175">
            <a:miter lim="400000"/>
          </a:ln>
        </p:spPr>
      </p:pic>
      <p:sp>
        <p:nvSpPr>
          <p:cNvPr id="161" name="Triangle"/>
          <p:cNvSpPr/>
          <p:nvPr/>
        </p:nvSpPr>
        <p:spPr>
          <a:xfrm rot="5458645">
            <a:off x="9900412" y="12998077"/>
            <a:ext cx="1313322" cy="131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0E25"/>
          </a:solidFill>
          <a:ln w="3175">
            <a:miter lim="400000"/>
          </a:ln>
        </p:spPr>
        <p:txBody>
          <a:bodyPr lIns="28575" tIns="28575" rIns="28575" bIns="28575" anchor="ctr"/>
          <a:lstStyle/>
          <a:p>
            <a:pPr algn="ctr" defTabSz="1467555">
              <a:lnSpc>
                <a:spcPct val="100000"/>
              </a:lnSpc>
              <a:spcBef>
                <a:spcPts val="0"/>
              </a:spcBef>
              <a:defRPr sz="5600">
                <a:solidFill>
                  <a:srgbClr val="000000"/>
                </a:solidFill>
                <a:latin typeface="Helvetica Neue Medium"/>
                <a:ea typeface="Helvetica Neue Medium"/>
                <a:cs typeface="Helvetica Neue Medium"/>
                <a:sym typeface="Helvetica Neue Medium"/>
              </a:defRPr>
            </a:pPr>
          </a:p>
        </p:txBody>
      </p:sp>
      <p:sp>
        <p:nvSpPr>
          <p:cNvPr id="162" name="Hear more about the ground-breaking discoveries and contributions women make at Los Alamos, in their own words."/>
          <p:cNvSpPr txBox="1"/>
          <p:nvPr/>
        </p:nvSpPr>
        <p:spPr>
          <a:xfrm>
            <a:off x="1019352" y="12784129"/>
            <a:ext cx="5956294" cy="164784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r">
              <a:defRPr sz="2800"/>
            </a:lvl1pPr>
          </a:lstStyle>
          <a:p>
            <a:pPr/>
            <a:r>
              <a:t>Hear more about the ground-breaking discoveries and contributions women make at Los Alamos, in their own words.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Explore the Continuing Legacy of Women in Los Alamos Computing Through the Interactive Timeline"/>
          <p:cNvSpPr txBox="1"/>
          <p:nvPr/>
        </p:nvSpPr>
        <p:spPr>
          <a:xfrm>
            <a:off x="93883" y="15727611"/>
            <a:ext cx="13514130" cy="10832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ctr">
              <a:defRPr sz="3600"/>
            </a:lvl1pPr>
          </a:lstStyle>
          <a:p>
            <a:pPr/>
            <a:r>
              <a:t>Explore the Continuing Legacy of Women in Los Alamos Computing Through the Interactive Timeline</a:t>
            </a:r>
          </a:p>
        </p:txBody>
      </p:sp>
      <p:pic>
        <p:nvPicPr>
          <p:cNvPr id="165" name="Image" descr="Image"/>
          <p:cNvPicPr>
            <a:picLocks noChangeAspect="1"/>
          </p:cNvPicPr>
          <p:nvPr/>
        </p:nvPicPr>
        <p:blipFill>
          <a:blip r:embed="rId2">
            <a:extLst/>
          </a:blip>
          <a:stretch>
            <a:fillRect/>
          </a:stretch>
        </p:blipFill>
        <p:spPr>
          <a:xfrm>
            <a:off x="0" y="16963340"/>
            <a:ext cx="13716000" cy="7399120"/>
          </a:xfrm>
          <a:prstGeom prst="rect">
            <a:avLst/>
          </a:prstGeom>
          <a:ln w="3175">
            <a:miter lim="400000"/>
          </a:ln>
        </p:spPr>
      </p:pic>
      <p:sp>
        <p:nvSpPr>
          <p:cNvPr id="166" name="Women in Los Alamos Computing"/>
          <p:cNvSpPr txBox="1"/>
          <p:nvPr/>
        </p:nvSpPr>
        <p:spPr>
          <a:xfrm>
            <a:off x="183329" y="-22670"/>
            <a:ext cx="14531320" cy="103698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6600"/>
            </a:lvl1pPr>
          </a:lstStyle>
          <a:p>
            <a:pPr/>
            <a:r>
              <a:t>Women in Los Alamos Computing</a:t>
            </a:r>
          </a:p>
        </p:txBody>
      </p:sp>
      <p:sp>
        <p:nvSpPr>
          <p:cNvPr id="167" name="When electronic computers were introduced, women were often the first programmers and computer operators. Their pioneering application of the new machines to scientific and national-security challenges made possible the rapid technical advances in the ye"/>
          <p:cNvSpPr txBox="1"/>
          <p:nvPr/>
        </p:nvSpPr>
        <p:spPr>
          <a:xfrm>
            <a:off x="7349806" y="1406748"/>
            <a:ext cx="6311768" cy="3206304"/>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When electronic computers were introduced, women were often the first programmers and computer operators. Their pioneering application of the new machines to scientific and national-security challenges made possible the rapid technical advances in the years that followed.</a:t>
            </a:r>
          </a:p>
        </p:txBody>
      </p:sp>
      <p:pic>
        <p:nvPicPr>
          <p:cNvPr id="168" name="001 MANIAC II 1958.jpg" descr="001 MANIAC II 1958.jpg"/>
          <p:cNvPicPr>
            <a:picLocks noChangeAspect="1"/>
          </p:cNvPicPr>
          <p:nvPr/>
        </p:nvPicPr>
        <p:blipFill>
          <a:blip r:embed="rId3">
            <a:extLst/>
          </a:blip>
          <a:srcRect l="27187" t="46793" r="0" b="0"/>
          <a:stretch>
            <a:fillRect/>
          </a:stretch>
        </p:blipFill>
        <p:spPr>
          <a:xfrm>
            <a:off x="-5308" y="1026878"/>
            <a:ext cx="7225727" cy="4165221"/>
          </a:xfrm>
          <a:prstGeom prst="rect">
            <a:avLst/>
          </a:prstGeom>
          <a:ln w="3175">
            <a:miter lim="400000"/>
          </a:ln>
        </p:spPr>
      </p:pic>
      <p:sp>
        <p:nvSpPr>
          <p:cNvPr id="169" name="A History of Building the Future"/>
          <p:cNvSpPr txBox="1"/>
          <p:nvPr/>
        </p:nvSpPr>
        <p:spPr>
          <a:xfrm>
            <a:off x="234129" y="51435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A History of Building the Future</a:t>
            </a:r>
          </a:p>
        </p:txBody>
      </p:sp>
      <p:sp>
        <p:nvSpPr>
          <p:cNvPr id="170" name="After World War II, women from the Lab’s hand-computing group became the world’s first programmers (then called “coders”). Human computers had the skills needed to translate complex problems into the software “code” that an electronic computer could unde"/>
          <p:cNvSpPr txBox="1"/>
          <p:nvPr/>
        </p:nvSpPr>
        <p:spPr>
          <a:xfrm>
            <a:off x="90417" y="6067425"/>
            <a:ext cx="7466615" cy="437515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After World War II, women from the Lab’s hand-computing group became the world’s first programmers (then called “coders”). Human computers had the skills needed to translate complex problems into the software “code” that an electronic computer could understand. Women with degrees in science and mathematics came to Los Alamos from all over the United States to meet the Lab’s urgent Cold War need for computing expertise.</a:t>
            </a:r>
          </a:p>
        </p:txBody>
      </p:sp>
      <p:pic>
        <p:nvPicPr>
          <p:cNvPr id="171" name="Maniac.jpg" descr="Maniac.jpg"/>
          <p:cNvPicPr>
            <a:picLocks noChangeAspect="1"/>
          </p:cNvPicPr>
          <p:nvPr/>
        </p:nvPicPr>
        <p:blipFill>
          <a:blip r:embed="rId4">
            <a:extLst/>
          </a:blip>
          <a:srcRect l="287" t="5077" r="0" b="0"/>
          <a:stretch>
            <a:fillRect/>
          </a:stretch>
        </p:blipFill>
        <p:spPr>
          <a:xfrm>
            <a:off x="7758625" y="5951890"/>
            <a:ext cx="5951603" cy="4562087"/>
          </a:xfrm>
          <a:prstGeom prst="rect">
            <a:avLst/>
          </a:prstGeom>
          <a:ln w="3175">
            <a:miter lim="400000"/>
          </a:ln>
        </p:spPr>
      </p:pic>
      <p:sp>
        <p:nvSpPr>
          <p:cNvPr id="172" name="In Their Own Words"/>
          <p:cNvSpPr txBox="1"/>
          <p:nvPr/>
        </p:nvSpPr>
        <p:spPr>
          <a:xfrm>
            <a:off x="297629" y="105537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In Their Own Words</a:t>
            </a:r>
          </a:p>
        </p:txBody>
      </p:sp>
      <p:pic>
        <p:nvPicPr>
          <p:cNvPr id="173" name="MKI4ixEA9XCjfHZRolb-Jc_kkD1ijQ3PJ3J-ARtLuQJaoIC9KlHOvn7T1WqqcN1NA2MTzQygYdEc-FT53ZDtWMf-UFuqGGY8MX-sREM9SZvJFEJE2G1hAlAy4RISI5TOsMK-YE6n.png" descr="MKI4ixEA9XCjfHZRolb-Jc_kkD1ijQ3PJ3J-ARtLuQJaoIC9KlHOvn7T1WqqcN1NA2MTzQygYdEc-FT53ZDtWMf-UFuqGGY8MX-sREM9SZvJFEJE2G1hAlAy4RISI5TOsMK-YE6n.png"/>
          <p:cNvPicPr>
            <a:picLocks noChangeAspect="1"/>
          </p:cNvPicPr>
          <p:nvPr/>
        </p:nvPicPr>
        <p:blipFill>
          <a:blip r:embed="rId5">
            <a:extLst/>
          </a:blip>
          <a:stretch>
            <a:fillRect/>
          </a:stretch>
        </p:blipFill>
        <p:spPr>
          <a:xfrm>
            <a:off x="7052659" y="11495747"/>
            <a:ext cx="6333142" cy="4252253"/>
          </a:xfrm>
          <a:prstGeom prst="rect">
            <a:avLst/>
          </a:prstGeom>
          <a:ln w="3175">
            <a:miter lim="400000"/>
          </a:ln>
        </p:spPr>
      </p:pic>
      <p:sp>
        <p:nvSpPr>
          <p:cNvPr id="174" name="Triangle"/>
          <p:cNvSpPr/>
          <p:nvPr/>
        </p:nvSpPr>
        <p:spPr>
          <a:xfrm rot="5458645">
            <a:off x="9900411" y="12998077"/>
            <a:ext cx="1313323" cy="131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0E25"/>
          </a:solidFill>
          <a:ln w="3175">
            <a:miter lim="400000"/>
          </a:ln>
        </p:spPr>
        <p:txBody>
          <a:bodyPr lIns="28575" tIns="28575" rIns="28575" bIns="28575" anchor="ctr"/>
          <a:lstStyle/>
          <a:p>
            <a:pPr algn="ctr" defTabSz="1467555">
              <a:lnSpc>
                <a:spcPct val="100000"/>
              </a:lnSpc>
              <a:spcBef>
                <a:spcPts val="0"/>
              </a:spcBef>
              <a:defRPr sz="5600">
                <a:solidFill>
                  <a:srgbClr val="000000"/>
                </a:solidFill>
                <a:latin typeface="Helvetica Neue Medium"/>
                <a:ea typeface="Helvetica Neue Medium"/>
                <a:cs typeface="Helvetica Neue Medium"/>
                <a:sym typeface="Helvetica Neue Medium"/>
              </a:defRPr>
            </a:pPr>
          </a:p>
        </p:txBody>
      </p:sp>
      <p:sp>
        <p:nvSpPr>
          <p:cNvPr id="175" name="Hear more about the ground-breaking discoveries and contributions women make at Los Alamos, in their own words."/>
          <p:cNvSpPr txBox="1"/>
          <p:nvPr/>
        </p:nvSpPr>
        <p:spPr>
          <a:xfrm>
            <a:off x="1019352" y="12784129"/>
            <a:ext cx="5956294" cy="164784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r">
              <a:defRPr sz="2800"/>
            </a:lvl1pPr>
          </a:lstStyle>
          <a:p>
            <a:pPr/>
            <a:r>
              <a:t>Hear more about the ground-breaking discoveries and contributions women make at Los Alamos, in their own words.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0" y="16963341"/>
            <a:ext cx="13716000" cy="7399119"/>
          </a:xfrm>
          <a:prstGeom prst="rect">
            <a:avLst/>
          </a:prstGeom>
          <a:ln w="3175">
            <a:miter lim="400000"/>
          </a:ln>
        </p:spPr>
      </p:pic>
      <p:sp>
        <p:nvSpPr>
          <p:cNvPr id="178" name="Women in Los Alamos Computing"/>
          <p:cNvSpPr txBox="1"/>
          <p:nvPr/>
        </p:nvSpPr>
        <p:spPr>
          <a:xfrm>
            <a:off x="183329" y="-22670"/>
            <a:ext cx="14531320" cy="103698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6600"/>
            </a:lvl1pPr>
          </a:lstStyle>
          <a:p>
            <a:pPr/>
            <a:r>
              <a:t>Women in Los Alamos Computing</a:t>
            </a:r>
          </a:p>
        </p:txBody>
      </p:sp>
      <p:sp>
        <p:nvSpPr>
          <p:cNvPr id="179" name="The legacy of women building the future through computing continues at Los Alamos today.…"/>
          <p:cNvSpPr txBox="1"/>
          <p:nvPr/>
        </p:nvSpPr>
        <p:spPr>
          <a:xfrm>
            <a:off x="7299006" y="1656663"/>
            <a:ext cx="6311768" cy="2782673"/>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p>
            <a:pPr>
              <a:defRPr sz="2800"/>
            </a:pPr>
            <a:r>
              <a:t>The legacy of women building the future through computing continues at Los Alamos today. </a:t>
            </a:r>
          </a:p>
          <a:p>
            <a:pPr>
              <a:spcBef>
                <a:spcPts val="2800"/>
              </a:spcBef>
              <a:defRPr sz="2800"/>
            </a:pPr>
            <a:r>
              <a:t>Discover more about the legacy and ongoing contributions of women in computing at Los Alamos.</a:t>
            </a:r>
          </a:p>
        </p:txBody>
      </p:sp>
      <p:sp>
        <p:nvSpPr>
          <p:cNvPr id="180" name="The 1970s brought many changes to Los Alamos. The Cray-1 revolutionized supercomputer performance and computer networking made the lab a smaller (and faster) place. Women stepped up to a growing number of roles in computing—from network technicians to gr"/>
          <p:cNvSpPr txBox="1"/>
          <p:nvPr/>
        </p:nvSpPr>
        <p:spPr>
          <a:xfrm>
            <a:off x="116882" y="6149073"/>
            <a:ext cx="7466615" cy="3985535"/>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The 1970s brought many changes to Los Alamos. The Cray-1 revolutionized supercomputer performance and computer networking made the lab a smaller (and faster) place. Women stepped up to a growing number of roles in computing—from network technicians to group leaders—to make sure Los Alamos continued to set the pace in supercomputer technology and scientific research. </a:t>
            </a:r>
          </a:p>
        </p:txBody>
      </p:sp>
      <p:pic>
        <p:nvPicPr>
          <p:cNvPr id="181" name="Maniac.jpg" descr="Maniac.jpg"/>
          <p:cNvPicPr>
            <a:picLocks noChangeAspect="1"/>
          </p:cNvPicPr>
          <p:nvPr/>
        </p:nvPicPr>
        <p:blipFill>
          <a:blip r:embed="rId3">
            <a:extLst/>
          </a:blip>
          <a:srcRect l="287" t="5077" r="0" b="0"/>
          <a:stretch>
            <a:fillRect/>
          </a:stretch>
        </p:blipFill>
        <p:spPr>
          <a:xfrm>
            <a:off x="7758625" y="5951890"/>
            <a:ext cx="5951603" cy="4562087"/>
          </a:xfrm>
          <a:prstGeom prst="rect">
            <a:avLst/>
          </a:prstGeom>
          <a:ln w="3175">
            <a:miter lim="400000"/>
          </a:ln>
        </p:spPr>
      </p:pic>
      <p:sp>
        <p:nvSpPr>
          <p:cNvPr id="182" name="A History of Building the Future"/>
          <p:cNvSpPr txBox="1"/>
          <p:nvPr/>
        </p:nvSpPr>
        <p:spPr>
          <a:xfrm>
            <a:off x="234129" y="51435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A History of Building the Future</a:t>
            </a:r>
          </a:p>
        </p:txBody>
      </p:sp>
      <p:pic>
        <p:nvPicPr>
          <p:cNvPr id="183" name="001 Cray 1 1976.jpg" descr="001 Cray 1 1976.jpg"/>
          <p:cNvPicPr>
            <a:picLocks noChangeAspect="1"/>
          </p:cNvPicPr>
          <p:nvPr/>
        </p:nvPicPr>
        <p:blipFill>
          <a:blip r:embed="rId4">
            <a:extLst/>
          </a:blip>
          <a:srcRect l="149" t="17962" r="5252" b="25686"/>
          <a:stretch>
            <a:fillRect/>
          </a:stretch>
        </p:blipFill>
        <p:spPr>
          <a:xfrm>
            <a:off x="7658153" y="5943046"/>
            <a:ext cx="6075578" cy="4594137"/>
          </a:xfrm>
          <a:prstGeom prst="rect">
            <a:avLst/>
          </a:prstGeom>
          <a:ln w="3175">
            <a:miter lim="400000"/>
          </a:ln>
        </p:spPr>
      </p:pic>
      <p:sp>
        <p:nvSpPr>
          <p:cNvPr id="184" name="Explore the Continuing Legacy of Women in Los Alamos Computing Through the Interactive Timeline"/>
          <p:cNvSpPr txBox="1"/>
          <p:nvPr/>
        </p:nvSpPr>
        <p:spPr>
          <a:xfrm>
            <a:off x="93883" y="15727611"/>
            <a:ext cx="13514130" cy="10832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ctr">
              <a:defRPr sz="3600"/>
            </a:lvl1pPr>
          </a:lstStyle>
          <a:p>
            <a:pPr/>
            <a:r>
              <a:t>Explore the Continuing Legacy of Women in Los Alamos Computing Through the Interactive Timeline</a:t>
            </a:r>
          </a:p>
        </p:txBody>
      </p:sp>
      <p:sp>
        <p:nvSpPr>
          <p:cNvPr id="185" name="In Their Own Words"/>
          <p:cNvSpPr txBox="1"/>
          <p:nvPr/>
        </p:nvSpPr>
        <p:spPr>
          <a:xfrm>
            <a:off x="297629" y="105537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In Their Own Words</a:t>
            </a:r>
          </a:p>
        </p:txBody>
      </p:sp>
      <p:pic>
        <p:nvPicPr>
          <p:cNvPr id="186" name="MKI4ixEA9XCjfHZRolb-Jc_kkD1ijQ3PJ3J-ARtLuQJaoIC9KlHOvn7T1WqqcN1NA2MTzQygYdEc-FT53ZDtWMf-UFuqGGY8MX-sREM9SZvJFEJE2G1hAlAy4RISI5TOsMK-YE6n.png" descr="MKI4ixEA9XCjfHZRolb-Jc_kkD1ijQ3PJ3J-ARtLuQJaoIC9KlHOvn7T1WqqcN1NA2MTzQygYdEc-FT53ZDtWMf-UFuqGGY8MX-sREM9SZvJFEJE2G1hAlAy4RISI5TOsMK-YE6n.png"/>
          <p:cNvPicPr>
            <a:picLocks noChangeAspect="1"/>
          </p:cNvPicPr>
          <p:nvPr/>
        </p:nvPicPr>
        <p:blipFill>
          <a:blip r:embed="rId5">
            <a:extLst/>
          </a:blip>
          <a:stretch>
            <a:fillRect/>
          </a:stretch>
        </p:blipFill>
        <p:spPr>
          <a:xfrm>
            <a:off x="7052659" y="11495747"/>
            <a:ext cx="6333142" cy="4252253"/>
          </a:xfrm>
          <a:prstGeom prst="rect">
            <a:avLst/>
          </a:prstGeom>
          <a:ln w="3175">
            <a:miter lim="400000"/>
          </a:ln>
        </p:spPr>
      </p:pic>
      <p:sp>
        <p:nvSpPr>
          <p:cNvPr id="187" name="Triangle"/>
          <p:cNvSpPr/>
          <p:nvPr/>
        </p:nvSpPr>
        <p:spPr>
          <a:xfrm rot="5458645">
            <a:off x="9900411" y="12998077"/>
            <a:ext cx="1313323" cy="131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0E25"/>
          </a:solidFill>
          <a:ln w="3175">
            <a:miter lim="400000"/>
          </a:ln>
        </p:spPr>
        <p:txBody>
          <a:bodyPr lIns="28575" tIns="28575" rIns="28575" bIns="28575" anchor="ctr"/>
          <a:lstStyle/>
          <a:p>
            <a:pPr algn="ctr" defTabSz="1467555">
              <a:lnSpc>
                <a:spcPct val="100000"/>
              </a:lnSpc>
              <a:spcBef>
                <a:spcPts val="0"/>
              </a:spcBef>
              <a:defRPr sz="5600">
                <a:solidFill>
                  <a:srgbClr val="000000"/>
                </a:solidFill>
                <a:latin typeface="Helvetica Neue Medium"/>
                <a:ea typeface="Helvetica Neue Medium"/>
                <a:cs typeface="Helvetica Neue Medium"/>
                <a:sym typeface="Helvetica Neue Medium"/>
              </a:defRPr>
            </a:pPr>
          </a:p>
        </p:txBody>
      </p:sp>
      <p:sp>
        <p:nvSpPr>
          <p:cNvPr id="188" name="Hear more about the ground-breaking discoveries and contributions women make at Los Alamos, in their own words."/>
          <p:cNvSpPr txBox="1"/>
          <p:nvPr/>
        </p:nvSpPr>
        <p:spPr>
          <a:xfrm>
            <a:off x="1019352" y="12784129"/>
            <a:ext cx="5956294" cy="164784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r">
              <a:defRPr sz="2800"/>
            </a:lvl1pPr>
          </a:lstStyle>
          <a:p>
            <a:pPr/>
            <a:r>
              <a:t>Hear more about the ground-breaking discoveries and contributions women make at Los Alamos, in their own words.</a:t>
            </a:r>
          </a:p>
        </p:txBody>
      </p:sp>
      <p:pic>
        <p:nvPicPr>
          <p:cNvPr id="189" name="Image" descr="Image"/>
          <p:cNvPicPr>
            <a:picLocks noChangeAspect="1"/>
          </p:cNvPicPr>
          <p:nvPr/>
        </p:nvPicPr>
        <p:blipFill>
          <a:blip r:embed="rId6">
            <a:extLst/>
          </a:blip>
          <a:srcRect l="24060" t="26439" r="30647" b="7929"/>
          <a:stretch>
            <a:fillRect/>
          </a:stretch>
        </p:blipFill>
        <p:spPr>
          <a:xfrm>
            <a:off x="-21966" y="1026953"/>
            <a:ext cx="7247092" cy="4200553"/>
          </a:xfrm>
          <a:prstGeom prst="rect">
            <a:avLst/>
          </a:prstGeom>
          <a:ln w="3175">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12700" y="16971602"/>
            <a:ext cx="13716000" cy="7382594"/>
          </a:xfrm>
          <a:prstGeom prst="rect">
            <a:avLst/>
          </a:prstGeom>
          <a:ln w="3175">
            <a:miter lim="400000"/>
          </a:ln>
        </p:spPr>
      </p:pic>
      <p:sp>
        <p:nvSpPr>
          <p:cNvPr id="192" name="Women in Los Alamos Computing"/>
          <p:cNvSpPr txBox="1"/>
          <p:nvPr/>
        </p:nvSpPr>
        <p:spPr>
          <a:xfrm>
            <a:off x="183329" y="-22670"/>
            <a:ext cx="14531320" cy="103698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6600"/>
            </a:lvl1pPr>
          </a:lstStyle>
          <a:p>
            <a:pPr/>
            <a:r>
              <a:t>Women in Los Alamos Computing</a:t>
            </a:r>
          </a:p>
        </p:txBody>
      </p:sp>
      <p:sp>
        <p:nvSpPr>
          <p:cNvPr id="193" name="The legacy of women building the future through computing continues at Los Alamos today.…"/>
          <p:cNvSpPr txBox="1"/>
          <p:nvPr/>
        </p:nvSpPr>
        <p:spPr>
          <a:xfrm>
            <a:off x="7299006" y="1656663"/>
            <a:ext cx="6311768" cy="2782673"/>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p>
            <a:pPr>
              <a:defRPr sz="2800"/>
            </a:pPr>
            <a:r>
              <a:t>The legacy of women building the future through computing continues at Los Alamos today. </a:t>
            </a:r>
          </a:p>
          <a:p>
            <a:pPr>
              <a:spcBef>
                <a:spcPts val="2800"/>
              </a:spcBef>
              <a:defRPr sz="2800"/>
            </a:pPr>
            <a:r>
              <a:t>Discover more about the legacy and ongoing contributions of women in computing at Los Alamos.</a:t>
            </a:r>
          </a:p>
        </p:txBody>
      </p:sp>
      <p:sp>
        <p:nvSpPr>
          <p:cNvPr id="194" name="Stockpile Stewardship gave new importance to supercomputer simulations at Los Alamos in the 1990s. Women played key roles in researching and evaluating new technologies (such as cluster computing) that would guide Los Alamos into the twenty-first century"/>
          <p:cNvSpPr txBox="1"/>
          <p:nvPr/>
        </p:nvSpPr>
        <p:spPr>
          <a:xfrm>
            <a:off x="128517" y="6359748"/>
            <a:ext cx="7096876" cy="3206304"/>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Stockpile Stewardship gave new importance to supercomputer simulations at Los Alamos in the 1990s. Women played key roles in researching and evaluating new technologies (such as cluster computing) that would guide Los Alamos into the twenty-first century of supercomputing, and without the need for live weapons testing.</a:t>
            </a:r>
          </a:p>
        </p:txBody>
      </p:sp>
      <p:pic>
        <p:nvPicPr>
          <p:cNvPr id="195" name="Maniac.jpg" descr="Maniac.jpg"/>
          <p:cNvPicPr>
            <a:picLocks noChangeAspect="1"/>
          </p:cNvPicPr>
          <p:nvPr/>
        </p:nvPicPr>
        <p:blipFill>
          <a:blip r:embed="rId3">
            <a:extLst/>
          </a:blip>
          <a:srcRect l="287" t="5077" r="0" b="0"/>
          <a:stretch>
            <a:fillRect/>
          </a:stretch>
        </p:blipFill>
        <p:spPr>
          <a:xfrm>
            <a:off x="7758625" y="5951890"/>
            <a:ext cx="5951603" cy="4562087"/>
          </a:xfrm>
          <a:prstGeom prst="rect">
            <a:avLst/>
          </a:prstGeom>
          <a:ln w="3175">
            <a:miter lim="400000"/>
          </a:ln>
        </p:spPr>
      </p:pic>
      <p:sp>
        <p:nvSpPr>
          <p:cNvPr id="196" name="A History of Building the Future"/>
          <p:cNvSpPr txBox="1"/>
          <p:nvPr/>
        </p:nvSpPr>
        <p:spPr>
          <a:xfrm>
            <a:off x="234129" y="51435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A History of Building the Future</a:t>
            </a:r>
          </a:p>
        </p:txBody>
      </p:sp>
      <p:pic>
        <p:nvPicPr>
          <p:cNvPr id="197" name="001 Cray 1 1976.jpg" descr="001 Cray 1 1976.jpg"/>
          <p:cNvPicPr>
            <a:picLocks noChangeAspect="1"/>
          </p:cNvPicPr>
          <p:nvPr/>
        </p:nvPicPr>
        <p:blipFill>
          <a:blip r:embed="rId4">
            <a:extLst/>
          </a:blip>
          <a:srcRect l="149" t="17962" r="5252" b="25686"/>
          <a:stretch>
            <a:fillRect/>
          </a:stretch>
        </p:blipFill>
        <p:spPr>
          <a:xfrm>
            <a:off x="7658152" y="5943046"/>
            <a:ext cx="6075579" cy="4594137"/>
          </a:xfrm>
          <a:prstGeom prst="rect">
            <a:avLst/>
          </a:prstGeom>
          <a:ln w="3175">
            <a:miter lim="400000"/>
          </a:ln>
        </p:spPr>
      </p:pic>
      <p:sp>
        <p:nvSpPr>
          <p:cNvPr id="198" name="Explore the Continuing Legacy of Women in Los Alamos Computing Through the Interactive Timeline"/>
          <p:cNvSpPr txBox="1"/>
          <p:nvPr/>
        </p:nvSpPr>
        <p:spPr>
          <a:xfrm>
            <a:off x="93883" y="15727611"/>
            <a:ext cx="13514130" cy="10832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ctr">
              <a:defRPr sz="3600"/>
            </a:lvl1pPr>
          </a:lstStyle>
          <a:p>
            <a:pPr/>
            <a:r>
              <a:t>Explore the Continuing Legacy of Women in Los Alamos Computing Through the Interactive Timeline</a:t>
            </a:r>
          </a:p>
        </p:txBody>
      </p:sp>
      <p:sp>
        <p:nvSpPr>
          <p:cNvPr id="199" name="In Their Own Words"/>
          <p:cNvSpPr txBox="1"/>
          <p:nvPr/>
        </p:nvSpPr>
        <p:spPr>
          <a:xfrm>
            <a:off x="297629" y="105537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In Their Own Words</a:t>
            </a:r>
          </a:p>
        </p:txBody>
      </p:sp>
      <p:pic>
        <p:nvPicPr>
          <p:cNvPr id="200" name="MKI4ixEA9XCjfHZRolb-Jc_kkD1ijQ3PJ3J-ARtLuQJaoIC9KlHOvn7T1WqqcN1NA2MTzQygYdEc-FT53ZDtWMf-UFuqGGY8MX-sREM9SZvJFEJE2G1hAlAy4RISI5TOsMK-YE6n.png" descr="MKI4ixEA9XCjfHZRolb-Jc_kkD1ijQ3PJ3J-ARtLuQJaoIC9KlHOvn7T1WqqcN1NA2MTzQygYdEc-FT53ZDtWMf-UFuqGGY8MX-sREM9SZvJFEJE2G1hAlAy4RISI5TOsMK-YE6n.png"/>
          <p:cNvPicPr>
            <a:picLocks noChangeAspect="1"/>
          </p:cNvPicPr>
          <p:nvPr/>
        </p:nvPicPr>
        <p:blipFill>
          <a:blip r:embed="rId5">
            <a:extLst/>
          </a:blip>
          <a:stretch>
            <a:fillRect/>
          </a:stretch>
        </p:blipFill>
        <p:spPr>
          <a:xfrm>
            <a:off x="7052659" y="11495747"/>
            <a:ext cx="6333142" cy="4252253"/>
          </a:xfrm>
          <a:prstGeom prst="rect">
            <a:avLst/>
          </a:prstGeom>
          <a:ln w="3175">
            <a:miter lim="400000"/>
          </a:ln>
        </p:spPr>
      </p:pic>
      <p:sp>
        <p:nvSpPr>
          <p:cNvPr id="201" name="Triangle"/>
          <p:cNvSpPr/>
          <p:nvPr/>
        </p:nvSpPr>
        <p:spPr>
          <a:xfrm rot="5458645">
            <a:off x="9900411" y="12998077"/>
            <a:ext cx="1313323" cy="131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0E25"/>
          </a:solidFill>
          <a:ln w="3175">
            <a:miter lim="400000"/>
          </a:ln>
        </p:spPr>
        <p:txBody>
          <a:bodyPr lIns="28575" tIns="28575" rIns="28575" bIns="28575" anchor="ctr"/>
          <a:lstStyle/>
          <a:p>
            <a:pPr algn="ctr" defTabSz="1467555">
              <a:lnSpc>
                <a:spcPct val="100000"/>
              </a:lnSpc>
              <a:spcBef>
                <a:spcPts val="0"/>
              </a:spcBef>
              <a:defRPr sz="5600">
                <a:solidFill>
                  <a:srgbClr val="000000"/>
                </a:solidFill>
                <a:latin typeface="Helvetica Neue Medium"/>
                <a:ea typeface="Helvetica Neue Medium"/>
                <a:cs typeface="Helvetica Neue Medium"/>
                <a:sym typeface="Helvetica Neue Medium"/>
              </a:defRPr>
            </a:pPr>
          </a:p>
        </p:txBody>
      </p:sp>
      <p:sp>
        <p:nvSpPr>
          <p:cNvPr id="202" name="Hear more about the ground-breaking discoveries and contributions women make at Los Alamos, in their own words."/>
          <p:cNvSpPr txBox="1"/>
          <p:nvPr/>
        </p:nvSpPr>
        <p:spPr>
          <a:xfrm>
            <a:off x="1019352" y="12784129"/>
            <a:ext cx="5956294" cy="164784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r">
              <a:defRPr sz="2800"/>
            </a:lvl1pPr>
          </a:lstStyle>
          <a:p>
            <a:pPr/>
            <a:r>
              <a:t>Hear more about the ground-breaking discoveries and contributions women make at Los Alamos, in their own words.</a:t>
            </a:r>
          </a:p>
        </p:txBody>
      </p:sp>
      <p:pic>
        <p:nvPicPr>
          <p:cNvPr id="203" name="Ann Hayes LA 11216 MS page 24 (3).jpg" descr="Ann Hayes LA 11216 MS page 24 (3).jpg"/>
          <p:cNvPicPr>
            <a:picLocks noChangeAspect="1"/>
          </p:cNvPicPr>
          <p:nvPr/>
        </p:nvPicPr>
        <p:blipFill>
          <a:blip r:embed="rId6">
            <a:extLst/>
          </a:blip>
          <a:srcRect l="0" t="2274" r="4987" b="0"/>
          <a:stretch>
            <a:fillRect/>
          </a:stretch>
        </p:blipFill>
        <p:spPr>
          <a:xfrm>
            <a:off x="7431511" y="5925820"/>
            <a:ext cx="6290244" cy="4608093"/>
          </a:xfrm>
          <a:prstGeom prst="rect">
            <a:avLst/>
          </a:prstGeom>
          <a:ln w="3175">
            <a:miter lim="400000"/>
          </a:ln>
        </p:spPr>
      </p:pic>
      <p:pic>
        <p:nvPicPr>
          <p:cNvPr id="204" name="Image" descr="Image"/>
          <p:cNvPicPr>
            <a:picLocks noChangeAspect="1"/>
          </p:cNvPicPr>
          <p:nvPr/>
        </p:nvPicPr>
        <p:blipFill>
          <a:blip r:embed="rId7">
            <a:extLst/>
          </a:blip>
          <a:srcRect l="24060" t="26439" r="30647" b="7929"/>
          <a:stretch>
            <a:fillRect/>
          </a:stretch>
        </p:blipFill>
        <p:spPr>
          <a:xfrm>
            <a:off x="-21966" y="1026953"/>
            <a:ext cx="7247092" cy="4200553"/>
          </a:xfrm>
          <a:prstGeom prst="rect">
            <a:avLst/>
          </a:prstGeom>
          <a:ln w="3175">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Cindy Martin and Joann Campbell.jpg" descr="Cindy Martin and Joann Campbell.jpg"/>
          <p:cNvPicPr>
            <a:picLocks noChangeAspect="1"/>
          </p:cNvPicPr>
          <p:nvPr/>
        </p:nvPicPr>
        <p:blipFill>
          <a:blip r:embed="rId2">
            <a:extLst/>
          </a:blip>
          <a:srcRect l="21397" t="8396" r="0" b="776"/>
          <a:stretch>
            <a:fillRect/>
          </a:stretch>
        </p:blipFill>
        <p:spPr>
          <a:xfrm>
            <a:off x="7425520" y="5924476"/>
            <a:ext cx="6283568" cy="4625950"/>
          </a:xfrm>
          <a:prstGeom prst="rect">
            <a:avLst/>
          </a:prstGeom>
          <a:ln w="3175">
            <a:miter lim="400000"/>
          </a:ln>
        </p:spPr>
      </p:pic>
      <p:pic>
        <p:nvPicPr>
          <p:cNvPr id="207" name="Image" descr="Image"/>
          <p:cNvPicPr>
            <a:picLocks noChangeAspect="1"/>
          </p:cNvPicPr>
          <p:nvPr/>
        </p:nvPicPr>
        <p:blipFill>
          <a:blip r:embed="rId3">
            <a:extLst/>
          </a:blip>
          <a:stretch>
            <a:fillRect/>
          </a:stretch>
        </p:blipFill>
        <p:spPr>
          <a:xfrm>
            <a:off x="-12700" y="16971602"/>
            <a:ext cx="13716000" cy="7382594"/>
          </a:xfrm>
          <a:prstGeom prst="rect">
            <a:avLst/>
          </a:prstGeom>
          <a:ln w="3175">
            <a:miter lim="400000"/>
          </a:ln>
        </p:spPr>
      </p:pic>
      <p:sp>
        <p:nvSpPr>
          <p:cNvPr id="208" name="Women in Los Alamos Computing"/>
          <p:cNvSpPr txBox="1"/>
          <p:nvPr/>
        </p:nvSpPr>
        <p:spPr>
          <a:xfrm>
            <a:off x="183329" y="-22670"/>
            <a:ext cx="14531320" cy="103698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6600"/>
            </a:lvl1pPr>
          </a:lstStyle>
          <a:p>
            <a:pPr/>
            <a:r>
              <a:t>Women in Los Alamos Computing</a:t>
            </a:r>
          </a:p>
        </p:txBody>
      </p:sp>
      <p:sp>
        <p:nvSpPr>
          <p:cNvPr id="209" name="The legacy of women building the future through computing continues at Los Alamos today.…"/>
          <p:cNvSpPr txBox="1"/>
          <p:nvPr/>
        </p:nvSpPr>
        <p:spPr>
          <a:xfrm>
            <a:off x="7299006" y="1656663"/>
            <a:ext cx="6311768" cy="2782673"/>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p>
            <a:pPr>
              <a:defRPr sz="2800"/>
            </a:pPr>
            <a:r>
              <a:t>The legacy of women building the future through computing continues at Los Alamos today. </a:t>
            </a:r>
          </a:p>
          <a:p>
            <a:pPr>
              <a:spcBef>
                <a:spcPts val="2800"/>
              </a:spcBef>
              <a:defRPr sz="2800"/>
            </a:pPr>
            <a:r>
              <a:t>Discover more below about the history and ongoing contributions of women in Los Alamos computing.</a:t>
            </a:r>
          </a:p>
        </p:txBody>
      </p:sp>
      <p:pic>
        <p:nvPicPr>
          <p:cNvPr id="210" name="Cindy Martin and Joann Campbell.jpg" descr="Cindy Martin and Joann Campbell.jpg"/>
          <p:cNvPicPr>
            <a:picLocks noChangeAspect="1"/>
          </p:cNvPicPr>
          <p:nvPr/>
        </p:nvPicPr>
        <p:blipFill>
          <a:blip r:embed="rId2">
            <a:extLst/>
          </a:blip>
          <a:srcRect l="0" t="8396" r="0" b="776"/>
          <a:stretch>
            <a:fillRect/>
          </a:stretch>
        </p:blipFill>
        <p:spPr>
          <a:xfrm>
            <a:off x="-7713" y="1041363"/>
            <a:ext cx="7227101" cy="4182084"/>
          </a:xfrm>
          <a:prstGeom prst="rect">
            <a:avLst/>
          </a:prstGeom>
          <a:ln w="3175">
            <a:miter lim="400000"/>
          </a:ln>
        </p:spPr>
      </p:pic>
      <p:sp>
        <p:nvSpPr>
          <p:cNvPr id="211" name="Today, women are security experts protecting Los Alamos computer networks; they are computer scientists designing programs to combat climate change; they are systems analysts who keep the lab’s supercomputers working to serve the national interest; they "/>
          <p:cNvSpPr txBox="1"/>
          <p:nvPr/>
        </p:nvSpPr>
        <p:spPr>
          <a:xfrm>
            <a:off x="153917" y="5872617"/>
            <a:ext cx="7194855" cy="476476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2800"/>
            </a:lvl1pPr>
          </a:lstStyle>
          <a:p>
            <a:pPr/>
            <a:r>
              <a:t>Today, women are security experts protecting Los Alamos computer networks; they are computer scientists designing programs to combat climate change; they are systems analysts who keep the lab’s supercomputers working to serve the national interest; they are experts who make Los Alamos make a difference. Much has changed at Los Alamos since human computers powered the Manhattan Project, but the legacy of women building the future through computing continues.</a:t>
            </a:r>
          </a:p>
        </p:txBody>
      </p:sp>
      <p:sp>
        <p:nvSpPr>
          <p:cNvPr id="212" name="A History of Building the Future"/>
          <p:cNvSpPr txBox="1"/>
          <p:nvPr/>
        </p:nvSpPr>
        <p:spPr>
          <a:xfrm>
            <a:off x="234129" y="51435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A History of Building the Future</a:t>
            </a:r>
          </a:p>
        </p:txBody>
      </p:sp>
      <p:sp>
        <p:nvSpPr>
          <p:cNvPr id="213" name="Explore the Continuing Legacy of Women in Los Alamos Computing Through the Interactive Timeline"/>
          <p:cNvSpPr txBox="1"/>
          <p:nvPr/>
        </p:nvSpPr>
        <p:spPr>
          <a:xfrm>
            <a:off x="93883" y="15727611"/>
            <a:ext cx="13514130" cy="1083220"/>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ctr">
              <a:defRPr sz="3600"/>
            </a:lvl1pPr>
          </a:lstStyle>
          <a:p>
            <a:pPr/>
            <a:r>
              <a:t>Explore the Continuing Legacy of Women in Los Alamos Computing Through the Interactive Timeline</a:t>
            </a:r>
          </a:p>
        </p:txBody>
      </p:sp>
      <p:sp>
        <p:nvSpPr>
          <p:cNvPr id="214" name="In Their Own Words"/>
          <p:cNvSpPr txBox="1"/>
          <p:nvPr/>
        </p:nvSpPr>
        <p:spPr>
          <a:xfrm>
            <a:off x="297629" y="10553763"/>
            <a:ext cx="13444775" cy="813716"/>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defRPr sz="5100"/>
            </a:lvl1pPr>
          </a:lstStyle>
          <a:p>
            <a:pPr/>
            <a:r>
              <a:t>In Their Own Words</a:t>
            </a:r>
          </a:p>
        </p:txBody>
      </p:sp>
      <p:pic>
        <p:nvPicPr>
          <p:cNvPr id="215" name="MKI4ixEA9XCjfHZRolb-Jc_kkD1ijQ3PJ3J-ARtLuQJaoIC9KlHOvn7T1WqqcN1NA2MTzQygYdEc-FT53ZDtWMf-UFuqGGY8MX-sREM9SZvJFEJE2G1hAlAy4RISI5TOsMK-YE6n.png" descr="MKI4ixEA9XCjfHZRolb-Jc_kkD1ijQ3PJ3J-ARtLuQJaoIC9KlHOvn7T1WqqcN1NA2MTzQygYdEc-FT53ZDtWMf-UFuqGGY8MX-sREM9SZvJFEJE2G1hAlAy4RISI5TOsMK-YE6n.png"/>
          <p:cNvPicPr>
            <a:picLocks noChangeAspect="1"/>
          </p:cNvPicPr>
          <p:nvPr/>
        </p:nvPicPr>
        <p:blipFill>
          <a:blip r:embed="rId4">
            <a:extLst/>
          </a:blip>
          <a:stretch>
            <a:fillRect/>
          </a:stretch>
        </p:blipFill>
        <p:spPr>
          <a:xfrm>
            <a:off x="7052659" y="11495747"/>
            <a:ext cx="6333142" cy="4252253"/>
          </a:xfrm>
          <a:prstGeom prst="rect">
            <a:avLst/>
          </a:prstGeom>
          <a:ln w="3175">
            <a:miter lim="400000"/>
          </a:ln>
        </p:spPr>
      </p:pic>
      <p:sp>
        <p:nvSpPr>
          <p:cNvPr id="216" name="Triangle"/>
          <p:cNvSpPr/>
          <p:nvPr/>
        </p:nvSpPr>
        <p:spPr>
          <a:xfrm rot="5458645">
            <a:off x="9900411" y="12998077"/>
            <a:ext cx="1313323" cy="131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0E25"/>
          </a:solidFill>
          <a:ln w="3175">
            <a:miter lim="400000"/>
          </a:ln>
        </p:spPr>
        <p:txBody>
          <a:bodyPr lIns="28575" tIns="28575" rIns="28575" bIns="28575" anchor="ctr"/>
          <a:lstStyle/>
          <a:p>
            <a:pPr algn="ctr" defTabSz="1467555">
              <a:lnSpc>
                <a:spcPct val="100000"/>
              </a:lnSpc>
              <a:spcBef>
                <a:spcPts val="0"/>
              </a:spcBef>
              <a:defRPr sz="5600">
                <a:solidFill>
                  <a:srgbClr val="000000"/>
                </a:solidFill>
                <a:latin typeface="Helvetica Neue Medium"/>
                <a:ea typeface="Helvetica Neue Medium"/>
                <a:cs typeface="Helvetica Neue Medium"/>
                <a:sym typeface="Helvetica Neue Medium"/>
              </a:defRPr>
            </a:pPr>
          </a:p>
        </p:txBody>
      </p:sp>
      <p:sp>
        <p:nvSpPr>
          <p:cNvPr id="217" name="Hear more about the ground-breaking discoveries and contributions women make at Los Alamos, in their own words."/>
          <p:cNvSpPr txBox="1"/>
          <p:nvPr/>
        </p:nvSpPr>
        <p:spPr>
          <a:xfrm>
            <a:off x="1019352" y="12784129"/>
            <a:ext cx="5956294" cy="1647842"/>
          </a:xfrm>
          <a:prstGeom prst="rect">
            <a:avLst/>
          </a:prstGeom>
          <a:ln w="3175">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algn="r">
              <a:defRPr sz="2800"/>
            </a:lvl1pPr>
          </a:lstStyle>
          <a:p>
            <a:pPr/>
            <a:r>
              <a:t>Hear more about the ground-breaking discoveries and contributions women make at Los Alamos, in their own words.</a:t>
            </a:r>
          </a:p>
        </p:txBody>
      </p:sp>
      <p:pic>
        <p:nvPicPr>
          <p:cNvPr id="218" name="Image" descr="Image"/>
          <p:cNvPicPr>
            <a:picLocks noChangeAspect="1"/>
          </p:cNvPicPr>
          <p:nvPr/>
        </p:nvPicPr>
        <p:blipFill>
          <a:blip r:embed="rId5">
            <a:extLst/>
          </a:blip>
          <a:srcRect l="24060" t="26439" r="30647" b="7929"/>
          <a:stretch>
            <a:fillRect/>
          </a:stretch>
        </p:blipFill>
        <p:spPr>
          <a:xfrm>
            <a:off x="-21966" y="1026953"/>
            <a:ext cx="7247092" cy="4200553"/>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cap="flat">
          <a:noFill/>
          <a:miter lim="400000"/>
        </a:ln>
        <a:effectLst/>
        <a:sp3d/>
      </a:spPr>
      <a:bodyPr rot="0" spcFirstLastPara="1" vertOverflow="overflow" horzOverflow="overflow" vert="horz" wrap="square" lIns="28575" tIns="28575" rIns="28575" bIns="28575" numCol="1" spcCol="38100" rtlCol="0" anchor="ctr" upright="0">
        <a:spAutoFit/>
      </a:bodyPr>
      <a:lstStyle>
        <a:defPPr marL="0" marR="0" indent="0" algn="ctr" defTabSz="1467555"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8575" tIns="28575" rIns="28575" bIns="28575" numCol="1" spcCol="38100" rtlCol="0" anchor="ctr" upright="0">
        <a:spAutoFit/>
      </a:bodyPr>
      <a:lstStyle>
        <a:def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cap="flat">
          <a:noFill/>
          <a:miter lim="400000"/>
        </a:ln>
        <a:effectLst/>
        <a:sp3d/>
      </a:spPr>
      <a:bodyPr rot="0" spcFirstLastPara="1" vertOverflow="overflow" horzOverflow="overflow" vert="horz" wrap="square" lIns="28575" tIns="28575" rIns="28575" bIns="28575" numCol="1" spcCol="38100" rtlCol="0" anchor="ctr" upright="0">
        <a:spAutoFit/>
      </a:bodyPr>
      <a:lstStyle>
        <a:defPPr marL="0" marR="0" indent="0" algn="ctr" defTabSz="1467555"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8575" tIns="28575" rIns="28575" bIns="28575" numCol="1" spcCol="38100" rtlCol="0" anchor="ctr" upright="0">
        <a:spAutoFit/>
      </a:bodyPr>
      <a:lstStyle>
        <a:defPPr marL="0" marR="0" indent="0" algn="l" defTabSz="4334824" rtl="0" fontAlgn="auto" latinLnBrk="0" hangingPunct="0">
          <a:lnSpc>
            <a:spcPct val="90000"/>
          </a:lnSpc>
          <a:spcBef>
            <a:spcPts val="8000"/>
          </a:spcBef>
          <a:spcAft>
            <a:spcPts val="0"/>
          </a:spcAft>
          <a:buClrTx/>
          <a:buSzTx/>
          <a:buFontTx/>
          <a:buNone/>
          <a:tabLst/>
          <a:defRPr b="0" baseline="0" cap="none" i="0" spc="0" strike="noStrike" sz="8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